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69" r:id="rId2"/>
    <p:sldId id="257" r:id="rId3"/>
    <p:sldId id="280" r:id="rId4"/>
    <p:sldId id="281" r:id="rId5"/>
    <p:sldId id="271" r:id="rId6"/>
    <p:sldId id="273" r:id="rId7"/>
    <p:sldId id="274" r:id="rId8"/>
    <p:sldId id="272" r:id="rId9"/>
    <p:sldId id="260" r:id="rId10"/>
    <p:sldId id="275" r:id="rId11"/>
    <p:sldId id="266" r:id="rId12"/>
    <p:sldId id="276" r:id="rId13"/>
    <p:sldId id="277" r:id="rId14"/>
    <p:sldId id="267" r:id="rId15"/>
    <p:sldId id="278" r:id="rId16"/>
    <p:sldId id="268" r:id="rId17"/>
    <p:sldId id="279" r:id="rId18"/>
    <p:sldId id="256"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243C"/>
    <a:srgbClr val="E25C6F"/>
    <a:srgbClr val="E67081"/>
    <a:srgbClr val="E6E6E6"/>
    <a:srgbClr val="DE46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9950" autoAdjust="0"/>
    <p:restoredTop sz="94679" autoAdjust="0"/>
  </p:normalViewPr>
  <p:slideViewPr>
    <p:cSldViewPr>
      <p:cViewPr varScale="1">
        <p:scale>
          <a:sx n="108" d="100"/>
          <a:sy n="108" d="100"/>
        </p:scale>
        <p:origin x="145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E79E74AD-E45B-4C6A-BF77-FAD8E57DEB5C}"/>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67587" name="Rectangle 3">
            <a:extLst>
              <a:ext uri="{FF2B5EF4-FFF2-40B4-BE49-F238E27FC236}">
                <a16:creationId xmlns:a16="http://schemas.microsoft.com/office/drawing/2014/main" id="{E86C3308-9FA0-48FD-9B76-FC30FA9BF9F7}"/>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67588" name="Rectangle 4">
            <a:extLst>
              <a:ext uri="{FF2B5EF4-FFF2-40B4-BE49-F238E27FC236}">
                <a16:creationId xmlns:a16="http://schemas.microsoft.com/office/drawing/2014/main" id="{E1F912CE-F77E-4226-A3A6-8FB7E1C8617D}"/>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67589" name="Rectangle 5">
            <a:extLst>
              <a:ext uri="{FF2B5EF4-FFF2-40B4-BE49-F238E27FC236}">
                <a16:creationId xmlns:a16="http://schemas.microsoft.com/office/drawing/2014/main" id="{9032FB57-7306-4F56-8F1E-A55BAA77A5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29C89CC-0044-4ECA-804A-33F4AE58304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0F7DDF0-51C1-4174-9CAA-92A172987836}"/>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8675" name="Rectangle 3">
            <a:extLst>
              <a:ext uri="{FF2B5EF4-FFF2-40B4-BE49-F238E27FC236}">
                <a16:creationId xmlns:a16="http://schemas.microsoft.com/office/drawing/2014/main" id="{C05017F9-FB0B-4E39-BB7B-573A6EA20FF2}"/>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052" name="Rectangle 4">
            <a:extLst>
              <a:ext uri="{FF2B5EF4-FFF2-40B4-BE49-F238E27FC236}">
                <a16:creationId xmlns:a16="http://schemas.microsoft.com/office/drawing/2014/main" id="{144BEB4D-5C54-450A-9EB7-D526B28401B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a:extLst>
              <a:ext uri="{FF2B5EF4-FFF2-40B4-BE49-F238E27FC236}">
                <a16:creationId xmlns:a16="http://schemas.microsoft.com/office/drawing/2014/main" id="{00D5411D-AD72-44D5-B6E7-3B466A2222AE}"/>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8678" name="Rectangle 6">
            <a:extLst>
              <a:ext uri="{FF2B5EF4-FFF2-40B4-BE49-F238E27FC236}">
                <a16:creationId xmlns:a16="http://schemas.microsoft.com/office/drawing/2014/main" id="{0AD8B2FE-99A4-46B9-8C76-8919065BACB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8679" name="Rectangle 7">
            <a:extLst>
              <a:ext uri="{FF2B5EF4-FFF2-40B4-BE49-F238E27FC236}">
                <a16:creationId xmlns:a16="http://schemas.microsoft.com/office/drawing/2014/main" id="{A869E40B-B6A4-4743-B20C-32A46EC2EFF8}"/>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A12162D-184D-488E-90A7-E3A84A5614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8A507D96-39E1-4EE0-A7CD-7F6A69C1FFCD}"/>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8412DC-A67F-4A55-8BC0-EEBE45B56D47}" type="slidenum">
              <a:rPr lang="en-US" altLang="en-US" smtClean="0"/>
              <a:pPr/>
              <a:t>1</a:t>
            </a:fld>
            <a:endParaRPr lang="en-US" altLang="en-US"/>
          </a:p>
        </p:txBody>
      </p:sp>
      <p:sp>
        <p:nvSpPr>
          <p:cNvPr id="5123" name="Rectangle 2">
            <a:extLst>
              <a:ext uri="{FF2B5EF4-FFF2-40B4-BE49-F238E27FC236}">
                <a16:creationId xmlns:a16="http://schemas.microsoft.com/office/drawing/2014/main" id="{51B3FE1C-69DD-40A9-A113-57F0BD60C580}"/>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54D024B9-1A5F-4A57-A703-DFDB98A720D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6FAE10A0-CCA4-459D-B51D-0E87F69FDFFF}"/>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1379E8-88DF-47E5-9B50-81F40C0A804A}" type="slidenum">
              <a:rPr lang="en-US" altLang="en-US" smtClean="0"/>
              <a:pPr/>
              <a:t>2</a:t>
            </a:fld>
            <a:endParaRPr lang="en-US" altLang="en-US"/>
          </a:p>
        </p:txBody>
      </p:sp>
      <p:sp>
        <p:nvSpPr>
          <p:cNvPr id="7171" name="Rectangle 2">
            <a:extLst>
              <a:ext uri="{FF2B5EF4-FFF2-40B4-BE49-F238E27FC236}">
                <a16:creationId xmlns:a16="http://schemas.microsoft.com/office/drawing/2014/main" id="{204F95A4-EFF2-4D03-B211-9AAC8DD55920}"/>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20E727A1-20AE-4F56-8132-A9EC8E904AE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8A507D96-39E1-4EE0-A7CD-7F6A69C1FFCD}"/>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8412DC-A67F-4A55-8BC0-EEBE45B56D47}" type="slidenum">
              <a:rPr lang="en-US" altLang="en-US" smtClean="0"/>
              <a:pPr/>
              <a:t>5</a:t>
            </a:fld>
            <a:endParaRPr lang="en-US" altLang="en-US"/>
          </a:p>
        </p:txBody>
      </p:sp>
      <p:sp>
        <p:nvSpPr>
          <p:cNvPr id="5123" name="Rectangle 2">
            <a:extLst>
              <a:ext uri="{FF2B5EF4-FFF2-40B4-BE49-F238E27FC236}">
                <a16:creationId xmlns:a16="http://schemas.microsoft.com/office/drawing/2014/main" id="{51B3FE1C-69DD-40A9-A113-57F0BD60C580}"/>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54D024B9-1A5F-4A57-A703-DFDB98A720DB}"/>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365857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8A507D96-39E1-4EE0-A7CD-7F6A69C1FFCD}"/>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8412DC-A67F-4A55-8BC0-EEBE45B56D47}" type="slidenum">
              <a:rPr lang="en-US" altLang="en-US" smtClean="0"/>
              <a:pPr/>
              <a:t>8</a:t>
            </a:fld>
            <a:endParaRPr lang="en-US" altLang="en-US"/>
          </a:p>
        </p:txBody>
      </p:sp>
      <p:sp>
        <p:nvSpPr>
          <p:cNvPr id="5123" name="Rectangle 2">
            <a:extLst>
              <a:ext uri="{FF2B5EF4-FFF2-40B4-BE49-F238E27FC236}">
                <a16:creationId xmlns:a16="http://schemas.microsoft.com/office/drawing/2014/main" id="{51B3FE1C-69DD-40A9-A113-57F0BD60C580}"/>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54D024B9-1A5F-4A57-A703-DFDB98A720DB}"/>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036320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4A4A4870-3EFB-44EC-BACF-3E67BB37AFE2}"/>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F8EE33-7F6B-4C03-9CF4-BEB472A0736A}" type="slidenum">
              <a:rPr lang="en-US" altLang="en-US" smtClean="0"/>
              <a:pPr/>
              <a:t>9</a:t>
            </a:fld>
            <a:endParaRPr lang="en-US" altLang="en-US"/>
          </a:p>
        </p:txBody>
      </p:sp>
      <p:sp>
        <p:nvSpPr>
          <p:cNvPr id="11267" name="Rectangle 2">
            <a:extLst>
              <a:ext uri="{FF2B5EF4-FFF2-40B4-BE49-F238E27FC236}">
                <a16:creationId xmlns:a16="http://schemas.microsoft.com/office/drawing/2014/main" id="{30EF6810-8C7B-47E7-9AF1-9DEF64C42128}"/>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2D4BA680-6918-4C3F-9AD4-B295BD33284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BEAD1CE5-CDEF-4C2F-93AA-C7E633FF0EBC}"/>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3363DF-BC46-4F81-8F7E-0D3C461A6443}" type="slidenum">
              <a:rPr lang="en-US" altLang="en-US" smtClean="0"/>
              <a:pPr/>
              <a:t>11</a:t>
            </a:fld>
            <a:endParaRPr lang="en-US" altLang="en-US"/>
          </a:p>
        </p:txBody>
      </p:sp>
      <p:sp>
        <p:nvSpPr>
          <p:cNvPr id="13315" name="Rectangle 2">
            <a:extLst>
              <a:ext uri="{FF2B5EF4-FFF2-40B4-BE49-F238E27FC236}">
                <a16:creationId xmlns:a16="http://schemas.microsoft.com/office/drawing/2014/main" id="{D38F07DD-9C91-407F-A3E6-D78BF4AD5369}"/>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19E9CD35-5633-48F1-8C9D-5A177DFEC86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7202A6EB-8961-4108-832B-7E82A7B59B35}"/>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EBCEDE-6E16-4F5A-875F-642DD0D352E7}" type="slidenum">
              <a:rPr lang="en-US" altLang="en-US" smtClean="0"/>
              <a:pPr/>
              <a:t>14</a:t>
            </a:fld>
            <a:endParaRPr lang="en-US" altLang="en-US"/>
          </a:p>
        </p:txBody>
      </p:sp>
      <p:sp>
        <p:nvSpPr>
          <p:cNvPr id="15363" name="Rectangle 2">
            <a:extLst>
              <a:ext uri="{FF2B5EF4-FFF2-40B4-BE49-F238E27FC236}">
                <a16:creationId xmlns:a16="http://schemas.microsoft.com/office/drawing/2014/main" id="{A6657B6F-6868-4B4B-94C3-1A42F10C711C}"/>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130584F3-5DA3-4773-AE5F-90E059181A0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7310FF1F-7BDB-4F17-8266-F9FD7F6C8FFA}"/>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53985A-581C-450E-93DB-5AB3129B52A7}" type="slidenum">
              <a:rPr lang="en-US" altLang="en-US" smtClean="0"/>
              <a:pPr/>
              <a:t>16</a:t>
            </a:fld>
            <a:endParaRPr lang="en-US" altLang="en-US"/>
          </a:p>
        </p:txBody>
      </p:sp>
      <p:sp>
        <p:nvSpPr>
          <p:cNvPr id="17411" name="Rectangle 2">
            <a:extLst>
              <a:ext uri="{FF2B5EF4-FFF2-40B4-BE49-F238E27FC236}">
                <a16:creationId xmlns:a16="http://schemas.microsoft.com/office/drawing/2014/main" id="{6064AC6D-9E04-416B-8874-811B0023811D}"/>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4ECC6B97-AEAF-49AD-8792-A767B91B5BFF}"/>
              </a:ext>
            </a:extLst>
          </p:cNvPr>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CA518800-0078-44C7-8988-BEF69797B886}"/>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380EFA7-5EC3-4D09-A042-723C778CEC89}" type="slidenum">
              <a:rPr lang="en-US" altLang="en-US" smtClean="0"/>
              <a:pPr/>
              <a:t>18</a:t>
            </a:fld>
            <a:endParaRPr lang="en-US" altLang="en-US"/>
          </a:p>
        </p:txBody>
      </p:sp>
      <p:sp>
        <p:nvSpPr>
          <p:cNvPr id="19459" name="Rectangle 2">
            <a:extLst>
              <a:ext uri="{FF2B5EF4-FFF2-40B4-BE49-F238E27FC236}">
                <a16:creationId xmlns:a16="http://schemas.microsoft.com/office/drawing/2014/main" id="{02264B2B-9D07-4EB9-BEA7-8E531EFDBB73}"/>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F6232CED-1CB7-4FC5-91D1-36C6E3D8FBF8}"/>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FA982-069F-455F-9D8B-9000CF919179}"/>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44EB6C-47D7-45D1-9D54-D7DDEB4A93E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C3332BD5-92F7-4315-A56C-8D3EC3BC3FE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411E6AD0-1126-4BB0-A1C9-20AF7E0A6CC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C65D64E-B36A-4AFB-B686-FF2FB32C9152}"/>
              </a:ext>
            </a:extLst>
          </p:cNvPr>
          <p:cNvSpPr>
            <a:spLocks noGrp="1" noChangeArrowheads="1"/>
          </p:cNvSpPr>
          <p:nvPr>
            <p:ph type="sldNum" sz="quarter" idx="12"/>
          </p:nvPr>
        </p:nvSpPr>
        <p:spPr>
          <a:ln/>
        </p:spPr>
        <p:txBody>
          <a:bodyPr/>
          <a:lstStyle>
            <a:lvl1pPr>
              <a:defRPr/>
            </a:lvl1pPr>
          </a:lstStyle>
          <a:p>
            <a:pPr>
              <a:defRPr/>
            </a:pPr>
            <a:fld id="{E46166A1-B979-46C5-B383-43704BE04B91}" type="slidenum">
              <a:rPr lang="en-US" altLang="en-US"/>
              <a:pPr>
                <a:defRPr/>
              </a:pPr>
              <a:t>‹#›</a:t>
            </a:fld>
            <a:endParaRPr lang="en-US" altLang="en-US"/>
          </a:p>
        </p:txBody>
      </p:sp>
    </p:spTree>
    <p:extLst>
      <p:ext uri="{BB962C8B-B14F-4D97-AF65-F5344CB8AC3E}">
        <p14:creationId xmlns:p14="http://schemas.microsoft.com/office/powerpoint/2010/main" val="1008371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FAB7F-BB2B-43A4-B133-6DEF66BA51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CE270C-99D9-417B-9867-05015BAF733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3688B46-3F27-43DA-88B5-E813C3D08E7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6B5EF3A-0C1F-44A8-AA0E-464A693CC11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FB57113-9967-4BD5-847D-4BE4F9C49916}"/>
              </a:ext>
            </a:extLst>
          </p:cNvPr>
          <p:cNvSpPr>
            <a:spLocks noGrp="1" noChangeArrowheads="1"/>
          </p:cNvSpPr>
          <p:nvPr>
            <p:ph type="sldNum" sz="quarter" idx="12"/>
          </p:nvPr>
        </p:nvSpPr>
        <p:spPr>
          <a:ln/>
        </p:spPr>
        <p:txBody>
          <a:bodyPr/>
          <a:lstStyle>
            <a:lvl1pPr>
              <a:defRPr/>
            </a:lvl1pPr>
          </a:lstStyle>
          <a:p>
            <a:pPr>
              <a:defRPr/>
            </a:pPr>
            <a:fld id="{BA029FB1-0A1F-4CAA-9074-5D63238A0D14}" type="slidenum">
              <a:rPr lang="en-US" altLang="en-US"/>
              <a:pPr>
                <a:defRPr/>
              </a:pPr>
              <a:t>‹#›</a:t>
            </a:fld>
            <a:endParaRPr lang="en-US" altLang="en-US"/>
          </a:p>
        </p:txBody>
      </p:sp>
    </p:spTree>
    <p:extLst>
      <p:ext uri="{BB962C8B-B14F-4D97-AF65-F5344CB8AC3E}">
        <p14:creationId xmlns:p14="http://schemas.microsoft.com/office/powerpoint/2010/main" val="3987045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C2FE93-47FB-4404-91C0-B027A2945A77}"/>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2232E0-C1A0-412F-BF62-9BD308D63774}"/>
              </a:ext>
            </a:extLst>
          </p:cNvPr>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CEBBA85-5923-4363-840A-9283F9BFA42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C328191-ED8A-4205-833A-B5630729D8C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A8D1A7B-2DCB-4839-9DD2-CFFE324AE8B2}"/>
              </a:ext>
            </a:extLst>
          </p:cNvPr>
          <p:cNvSpPr>
            <a:spLocks noGrp="1" noChangeArrowheads="1"/>
          </p:cNvSpPr>
          <p:nvPr>
            <p:ph type="sldNum" sz="quarter" idx="12"/>
          </p:nvPr>
        </p:nvSpPr>
        <p:spPr>
          <a:ln/>
        </p:spPr>
        <p:txBody>
          <a:bodyPr/>
          <a:lstStyle>
            <a:lvl1pPr>
              <a:defRPr/>
            </a:lvl1pPr>
          </a:lstStyle>
          <a:p>
            <a:pPr>
              <a:defRPr/>
            </a:pPr>
            <a:fld id="{5F8A3D94-2F65-4C80-97F7-D777A9F3DBFC}" type="slidenum">
              <a:rPr lang="en-US" altLang="en-US"/>
              <a:pPr>
                <a:defRPr/>
              </a:pPr>
              <a:t>‹#›</a:t>
            </a:fld>
            <a:endParaRPr lang="en-US" altLang="en-US"/>
          </a:p>
        </p:txBody>
      </p:sp>
    </p:spTree>
    <p:extLst>
      <p:ext uri="{BB962C8B-B14F-4D97-AF65-F5344CB8AC3E}">
        <p14:creationId xmlns:p14="http://schemas.microsoft.com/office/powerpoint/2010/main" val="1773386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33737-A491-40E5-AECA-BCDD81A156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22D68D-71A1-472A-9AA5-28E81F2B70E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B7BFA8D-AB05-4986-8853-D6B9398B9D3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A37F5FE-AEE7-410F-A7EB-D5E6DB8AFB1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4C9C915-F445-4283-A03F-5250A6341912}"/>
              </a:ext>
            </a:extLst>
          </p:cNvPr>
          <p:cNvSpPr>
            <a:spLocks noGrp="1" noChangeArrowheads="1"/>
          </p:cNvSpPr>
          <p:nvPr>
            <p:ph type="sldNum" sz="quarter" idx="12"/>
          </p:nvPr>
        </p:nvSpPr>
        <p:spPr>
          <a:ln/>
        </p:spPr>
        <p:txBody>
          <a:bodyPr/>
          <a:lstStyle>
            <a:lvl1pPr>
              <a:defRPr/>
            </a:lvl1pPr>
          </a:lstStyle>
          <a:p>
            <a:pPr>
              <a:defRPr/>
            </a:pPr>
            <a:fld id="{A76A8B8D-DE9C-426B-8781-F3D6F5E1096D}" type="slidenum">
              <a:rPr lang="en-US" altLang="en-US"/>
              <a:pPr>
                <a:defRPr/>
              </a:pPr>
              <a:t>‹#›</a:t>
            </a:fld>
            <a:endParaRPr lang="en-US" altLang="en-US"/>
          </a:p>
        </p:txBody>
      </p:sp>
    </p:spTree>
    <p:extLst>
      <p:ext uri="{BB962C8B-B14F-4D97-AF65-F5344CB8AC3E}">
        <p14:creationId xmlns:p14="http://schemas.microsoft.com/office/powerpoint/2010/main" val="976047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4824-B68A-4B27-9923-199B13118A0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736258-3A73-4A93-86EF-4AB9F1D801B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a:extLst>
              <a:ext uri="{FF2B5EF4-FFF2-40B4-BE49-F238E27FC236}">
                <a16:creationId xmlns:a16="http://schemas.microsoft.com/office/drawing/2014/main" id="{4DDBF943-7DCF-4E9F-9F52-BD01A9F5A15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8C2F48A-8199-4B5D-8830-A28DC8C372B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20DE589-A5E2-4CB3-94B8-A589BC3CB21C}"/>
              </a:ext>
            </a:extLst>
          </p:cNvPr>
          <p:cNvSpPr>
            <a:spLocks noGrp="1" noChangeArrowheads="1"/>
          </p:cNvSpPr>
          <p:nvPr>
            <p:ph type="sldNum" sz="quarter" idx="12"/>
          </p:nvPr>
        </p:nvSpPr>
        <p:spPr>
          <a:ln/>
        </p:spPr>
        <p:txBody>
          <a:bodyPr/>
          <a:lstStyle>
            <a:lvl1pPr>
              <a:defRPr/>
            </a:lvl1pPr>
          </a:lstStyle>
          <a:p>
            <a:pPr>
              <a:defRPr/>
            </a:pPr>
            <a:fld id="{053CCA4A-3F32-43DE-A59C-798AC6511D3F}" type="slidenum">
              <a:rPr lang="en-US" altLang="en-US"/>
              <a:pPr>
                <a:defRPr/>
              </a:pPr>
              <a:t>‹#›</a:t>
            </a:fld>
            <a:endParaRPr lang="en-US" altLang="en-US"/>
          </a:p>
        </p:txBody>
      </p:sp>
    </p:spTree>
    <p:extLst>
      <p:ext uri="{BB962C8B-B14F-4D97-AF65-F5344CB8AC3E}">
        <p14:creationId xmlns:p14="http://schemas.microsoft.com/office/powerpoint/2010/main" val="2354533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F259B-1C44-4E49-BBD1-7E5E79F5C0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F50B0E-FA98-493E-A3A8-E6B7DADFBA32}"/>
              </a:ext>
            </a:extLst>
          </p:cNvPr>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5C973E-CC39-4A6A-AEE2-D6712D380FF0}"/>
              </a:ext>
            </a:extLst>
          </p:cNvPr>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BC695E8-C779-4697-92F4-7715348DA65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A9738A20-D75E-480F-8D7F-5138717C515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00FF828F-2F56-46A7-BD18-A13DF9E9C347}"/>
              </a:ext>
            </a:extLst>
          </p:cNvPr>
          <p:cNvSpPr>
            <a:spLocks noGrp="1" noChangeArrowheads="1"/>
          </p:cNvSpPr>
          <p:nvPr>
            <p:ph type="sldNum" sz="quarter" idx="12"/>
          </p:nvPr>
        </p:nvSpPr>
        <p:spPr>
          <a:ln/>
        </p:spPr>
        <p:txBody>
          <a:bodyPr/>
          <a:lstStyle>
            <a:lvl1pPr>
              <a:defRPr/>
            </a:lvl1pPr>
          </a:lstStyle>
          <a:p>
            <a:pPr>
              <a:defRPr/>
            </a:pPr>
            <a:fld id="{F6C4917A-81FC-4881-B00F-18CBE1DE66CD}" type="slidenum">
              <a:rPr lang="en-US" altLang="en-US"/>
              <a:pPr>
                <a:defRPr/>
              </a:pPr>
              <a:t>‹#›</a:t>
            </a:fld>
            <a:endParaRPr lang="en-US" altLang="en-US"/>
          </a:p>
        </p:txBody>
      </p:sp>
    </p:spTree>
    <p:extLst>
      <p:ext uri="{BB962C8B-B14F-4D97-AF65-F5344CB8AC3E}">
        <p14:creationId xmlns:p14="http://schemas.microsoft.com/office/powerpoint/2010/main" val="2185643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5EAD4-CA1D-454F-82F2-82EFB7454CB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002BB2-5036-4FC1-BE15-2FA534DF1C2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0AD33D7-AF4F-4AF3-83E3-70CCD9C8181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42186E-3AB5-4E94-B869-1418C936CF9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EC66341-173F-441E-ABFE-2E3B6539E653}"/>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2DA6F1F-8FDE-431E-8817-4AA60751A6F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EB109785-66E0-47F7-B9F0-DBA5480FC52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FA7FF61C-CB2E-4C1E-9992-3BCC9A6C76FA}"/>
              </a:ext>
            </a:extLst>
          </p:cNvPr>
          <p:cNvSpPr>
            <a:spLocks noGrp="1" noChangeArrowheads="1"/>
          </p:cNvSpPr>
          <p:nvPr>
            <p:ph type="sldNum" sz="quarter" idx="12"/>
          </p:nvPr>
        </p:nvSpPr>
        <p:spPr>
          <a:ln/>
        </p:spPr>
        <p:txBody>
          <a:bodyPr/>
          <a:lstStyle>
            <a:lvl1pPr>
              <a:defRPr/>
            </a:lvl1pPr>
          </a:lstStyle>
          <a:p>
            <a:pPr>
              <a:defRPr/>
            </a:pPr>
            <a:fld id="{D23F985B-CB22-4419-9AD4-31E768255BF3}" type="slidenum">
              <a:rPr lang="en-US" altLang="en-US"/>
              <a:pPr>
                <a:defRPr/>
              </a:pPr>
              <a:t>‹#›</a:t>
            </a:fld>
            <a:endParaRPr lang="en-US" altLang="en-US"/>
          </a:p>
        </p:txBody>
      </p:sp>
    </p:spTree>
    <p:extLst>
      <p:ext uri="{BB962C8B-B14F-4D97-AF65-F5344CB8AC3E}">
        <p14:creationId xmlns:p14="http://schemas.microsoft.com/office/powerpoint/2010/main" val="3228949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C8B-9FF1-4393-B551-0A0050D8E1C7}"/>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EE8BA64-6506-4CB1-B3D6-806E65CFE13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BE5A83B9-26A7-4B82-A295-62E53D6760C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6C27E71E-A9D2-4923-A4D6-16DFE115916B}"/>
              </a:ext>
            </a:extLst>
          </p:cNvPr>
          <p:cNvSpPr>
            <a:spLocks noGrp="1" noChangeArrowheads="1"/>
          </p:cNvSpPr>
          <p:nvPr>
            <p:ph type="sldNum" sz="quarter" idx="12"/>
          </p:nvPr>
        </p:nvSpPr>
        <p:spPr>
          <a:ln/>
        </p:spPr>
        <p:txBody>
          <a:bodyPr/>
          <a:lstStyle>
            <a:lvl1pPr>
              <a:defRPr/>
            </a:lvl1pPr>
          </a:lstStyle>
          <a:p>
            <a:pPr>
              <a:defRPr/>
            </a:pPr>
            <a:fld id="{4E7C7AC9-4D23-48F6-A441-BA253132680F}" type="slidenum">
              <a:rPr lang="en-US" altLang="en-US"/>
              <a:pPr>
                <a:defRPr/>
              </a:pPr>
              <a:t>‹#›</a:t>
            </a:fld>
            <a:endParaRPr lang="en-US" altLang="en-US"/>
          </a:p>
        </p:txBody>
      </p:sp>
    </p:spTree>
    <p:extLst>
      <p:ext uri="{BB962C8B-B14F-4D97-AF65-F5344CB8AC3E}">
        <p14:creationId xmlns:p14="http://schemas.microsoft.com/office/powerpoint/2010/main" val="160861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3A3ACD0-BBEA-40C3-879F-C89C1FE7BFD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39B91D59-A950-4741-85B8-D2500393EDB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447D27D7-48FC-460B-B83C-AC8200F29DBE}"/>
              </a:ext>
            </a:extLst>
          </p:cNvPr>
          <p:cNvSpPr>
            <a:spLocks noGrp="1" noChangeArrowheads="1"/>
          </p:cNvSpPr>
          <p:nvPr>
            <p:ph type="sldNum" sz="quarter" idx="12"/>
          </p:nvPr>
        </p:nvSpPr>
        <p:spPr>
          <a:ln/>
        </p:spPr>
        <p:txBody>
          <a:bodyPr/>
          <a:lstStyle>
            <a:lvl1pPr>
              <a:defRPr/>
            </a:lvl1pPr>
          </a:lstStyle>
          <a:p>
            <a:pPr>
              <a:defRPr/>
            </a:pPr>
            <a:fld id="{245E717C-B8BE-40A9-9E08-56DD05426C9B}" type="slidenum">
              <a:rPr lang="en-US" altLang="en-US"/>
              <a:pPr>
                <a:defRPr/>
              </a:pPr>
              <a:t>‹#›</a:t>
            </a:fld>
            <a:endParaRPr lang="en-US" altLang="en-US"/>
          </a:p>
        </p:txBody>
      </p:sp>
    </p:spTree>
    <p:extLst>
      <p:ext uri="{BB962C8B-B14F-4D97-AF65-F5344CB8AC3E}">
        <p14:creationId xmlns:p14="http://schemas.microsoft.com/office/powerpoint/2010/main" val="2218360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15036-38AD-44D9-958F-13FF13DA92F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82E1A7-3899-4EB2-BD01-D6558333E83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FA1136-846E-4053-87AF-9BE1F9905BA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9F61DDEF-0629-462A-A10A-FBDB5C2FF36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9543397-CB49-4984-A682-156C5A310CA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2217ED5-EE81-43FF-AEF2-65DFB1D01C4B}"/>
              </a:ext>
            </a:extLst>
          </p:cNvPr>
          <p:cNvSpPr>
            <a:spLocks noGrp="1" noChangeArrowheads="1"/>
          </p:cNvSpPr>
          <p:nvPr>
            <p:ph type="sldNum" sz="quarter" idx="12"/>
          </p:nvPr>
        </p:nvSpPr>
        <p:spPr>
          <a:ln/>
        </p:spPr>
        <p:txBody>
          <a:bodyPr/>
          <a:lstStyle>
            <a:lvl1pPr>
              <a:defRPr/>
            </a:lvl1pPr>
          </a:lstStyle>
          <a:p>
            <a:pPr>
              <a:defRPr/>
            </a:pPr>
            <a:fld id="{419D72EC-46F7-408C-8C3C-3B8C3E298BED}" type="slidenum">
              <a:rPr lang="en-US" altLang="en-US"/>
              <a:pPr>
                <a:defRPr/>
              </a:pPr>
              <a:t>‹#›</a:t>
            </a:fld>
            <a:endParaRPr lang="en-US" altLang="en-US"/>
          </a:p>
        </p:txBody>
      </p:sp>
    </p:spTree>
    <p:extLst>
      <p:ext uri="{BB962C8B-B14F-4D97-AF65-F5344CB8AC3E}">
        <p14:creationId xmlns:p14="http://schemas.microsoft.com/office/powerpoint/2010/main" val="1492360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05DFB-3C65-4A1D-A178-CB0D15FA31F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09F2A1-D7BE-4D86-920B-DE05D57D474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AF199113-D394-49B8-8C32-DAE434ED540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0C65EC2E-9299-4EDE-B744-1CF1BFF03D4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5AA0818-0B4C-4301-A0BD-294AEA981F7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38494056-DFA4-42CC-9EA1-E9AFAA85157B}"/>
              </a:ext>
            </a:extLst>
          </p:cNvPr>
          <p:cNvSpPr>
            <a:spLocks noGrp="1" noChangeArrowheads="1"/>
          </p:cNvSpPr>
          <p:nvPr>
            <p:ph type="sldNum" sz="quarter" idx="12"/>
          </p:nvPr>
        </p:nvSpPr>
        <p:spPr>
          <a:ln/>
        </p:spPr>
        <p:txBody>
          <a:bodyPr/>
          <a:lstStyle>
            <a:lvl1pPr>
              <a:defRPr/>
            </a:lvl1pPr>
          </a:lstStyle>
          <a:p>
            <a:pPr>
              <a:defRPr/>
            </a:pPr>
            <a:fld id="{28CFBCDE-3310-42D6-8923-D1E1ACA483EA}" type="slidenum">
              <a:rPr lang="en-US" altLang="en-US"/>
              <a:pPr>
                <a:defRPr/>
              </a:pPr>
              <a:t>‹#›</a:t>
            </a:fld>
            <a:endParaRPr lang="en-US" altLang="en-US"/>
          </a:p>
        </p:txBody>
      </p:sp>
    </p:spTree>
    <p:extLst>
      <p:ext uri="{BB962C8B-B14F-4D97-AF65-F5344CB8AC3E}">
        <p14:creationId xmlns:p14="http://schemas.microsoft.com/office/powerpoint/2010/main" val="1808275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E67B376-B202-4BFA-B772-CE8E997C560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C3233FD-A869-4FA6-B6B7-B05380810C6F}"/>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1CCCBEC-575D-4774-A741-88DC1D99016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a:extLst>
              <a:ext uri="{FF2B5EF4-FFF2-40B4-BE49-F238E27FC236}">
                <a16:creationId xmlns:a16="http://schemas.microsoft.com/office/drawing/2014/main" id="{B588B996-EA0C-47AB-B437-714EDD378BC8}"/>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a:extLst>
              <a:ext uri="{FF2B5EF4-FFF2-40B4-BE49-F238E27FC236}">
                <a16:creationId xmlns:a16="http://schemas.microsoft.com/office/drawing/2014/main" id="{C43E30CE-617F-4522-93BC-90DF32E4560A}"/>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30F1C8D-C09F-4F03-87A4-86DE14134C0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0F7FAE1-3159-4038-8FD9-CFDF48015DBA}"/>
              </a:ext>
            </a:extLst>
          </p:cNvPr>
          <p:cNvSpPr>
            <a:spLocks noGrp="1" noChangeArrowheads="1"/>
          </p:cNvSpPr>
          <p:nvPr>
            <p:ph type="ctrTitle"/>
          </p:nvPr>
        </p:nvSpPr>
        <p:spPr>
          <a:xfrm>
            <a:off x="838200" y="2133600"/>
            <a:ext cx="7772400" cy="1927225"/>
          </a:xfrm>
        </p:spPr>
        <p:txBody>
          <a:bodyPr anchor="ctr"/>
          <a:lstStyle/>
          <a:p>
            <a:pPr eaLnBrk="1" hangingPunct="1"/>
            <a:r>
              <a:rPr lang="en-US" altLang="en-US" sz="6600" dirty="0">
                <a:latin typeface="Copperplate Gothic Bold" panose="020E0705020206020404" pitchFamily="34" charset="0"/>
              </a:rPr>
              <a:t>A Godly </a:t>
            </a:r>
            <a:br>
              <a:rPr lang="en-US" altLang="en-US" sz="6600" dirty="0">
                <a:latin typeface="Copperplate Gothic Bold" panose="020E0705020206020404" pitchFamily="34" charset="0"/>
              </a:rPr>
            </a:br>
            <a:r>
              <a:rPr lang="en-US" altLang="en-US" sz="6600" dirty="0">
                <a:solidFill>
                  <a:srgbClr val="CA243C"/>
                </a:solidFill>
                <a:latin typeface="Copperplate Gothic Bold" panose="020E0705020206020404" pitchFamily="34" charset="0"/>
              </a:rPr>
              <a:t>Her</a:t>
            </a:r>
            <a:r>
              <a:rPr lang="en-US" altLang="en-US" sz="6600" dirty="0">
                <a:latin typeface="Copperplate Gothic Bold" panose="020E0705020206020404" pitchFamily="34" charset="0"/>
              </a:rPr>
              <a:t>-</a:t>
            </a:r>
            <a:r>
              <a:rPr lang="en-US" altLang="en-US" sz="6600" dirty="0" err="1">
                <a:latin typeface="Copperplate Gothic Bold" panose="020E0705020206020404" pitchFamily="34" charset="0"/>
              </a:rPr>
              <a:t>itage</a:t>
            </a:r>
            <a:endParaRPr lang="en-US" altLang="en-US" sz="6600" dirty="0">
              <a:latin typeface="Copperplate Gothic Bold" panose="020E0705020206020404" pitchFamily="34" charset="0"/>
            </a:endParaRPr>
          </a:p>
        </p:txBody>
      </p:sp>
      <p:sp>
        <p:nvSpPr>
          <p:cNvPr id="4099" name="Rectangle 3">
            <a:extLst>
              <a:ext uri="{FF2B5EF4-FFF2-40B4-BE49-F238E27FC236}">
                <a16:creationId xmlns:a16="http://schemas.microsoft.com/office/drawing/2014/main" id="{6621287C-FC6B-4FD0-B349-723D88D9B3D8}"/>
              </a:ext>
            </a:extLst>
          </p:cNvPr>
          <p:cNvSpPr>
            <a:spLocks noGrp="1" noChangeArrowheads="1"/>
          </p:cNvSpPr>
          <p:nvPr>
            <p:ph type="subTitle" idx="1"/>
          </p:nvPr>
        </p:nvSpPr>
        <p:spPr>
          <a:xfrm>
            <a:off x="1524000" y="4267200"/>
            <a:ext cx="6400800" cy="990600"/>
          </a:xfrm>
        </p:spPr>
        <p:txBody>
          <a:bodyPr/>
          <a:lstStyle/>
          <a:p>
            <a:pPr eaLnBrk="1" hangingPunct="1"/>
            <a:r>
              <a:rPr lang="en-US" altLang="en-US" sz="4000" b="1" i="1">
                <a:latin typeface="Times New Roman" panose="02020603050405020304" pitchFamily="18" charset="0"/>
              </a:rPr>
              <a:t>2 Timothy 1:3-14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A243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29229-5CF8-4703-98AD-FC9025AD0DBE}"/>
              </a:ext>
            </a:extLst>
          </p:cNvPr>
          <p:cNvSpPr>
            <a:spLocks noGrp="1"/>
          </p:cNvSpPr>
          <p:nvPr>
            <p:ph type="title"/>
          </p:nvPr>
        </p:nvSpPr>
        <p:spPr>
          <a:xfrm>
            <a:off x="457200" y="274638"/>
            <a:ext cx="8229600" cy="1143000"/>
          </a:xfrm>
        </p:spPr>
        <p:txBody>
          <a:bodyPr/>
          <a:lstStyle/>
          <a:p>
            <a:r>
              <a:rPr lang="en-US" dirty="0">
                <a:solidFill>
                  <a:schemeClr val="bg1"/>
                </a:solidFill>
                <a:effectLst>
                  <a:outerShdw blurRad="38100" dist="38100" dir="2700000" algn="tl">
                    <a:srgbClr val="000000">
                      <a:alpha val="43137"/>
                    </a:srgbClr>
                  </a:outerShdw>
                </a:effectLst>
                <a:latin typeface="Copperplate Gothic Bold" panose="020E0705020206020404" pitchFamily="34" charset="0"/>
              </a:rPr>
              <a:t>2 Timothy 1:6-7</a:t>
            </a:r>
          </a:p>
        </p:txBody>
      </p:sp>
      <p:sp>
        <p:nvSpPr>
          <p:cNvPr id="3" name="Content Placeholder 2">
            <a:extLst>
              <a:ext uri="{FF2B5EF4-FFF2-40B4-BE49-F238E27FC236}">
                <a16:creationId xmlns:a16="http://schemas.microsoft.com/office/drawing/2014/main" id="{CE417BB6-E93F-4108-9AB1-EB93CC504439}"/>
              </a:ext>
            </a:extLst>
          </p:cNvPr>
          <p:cNvSpPr>
            <a:spLocks noGrp="1"/>
          </p:cNvSpPr>
          <p:nvPr>
            <p:ph idx="1"/>
          </p:nvPr>
        </p:nvSpPr>
        <p:spPr>
          <a:xfrm>
            <a:off x="457200" y="1600200"/>
            <a:ext cx="8229600" cy="4800600"/>
          </a:xfrm>
        </p:spPr>
        <p:txBody>
          <a:bodyPr/>
          <a:lstStyle/>
          <a:p>
            <a:pPr marL="0" indent="0">
              <a:buNone/>
            </a:pPr>
            <a:r>
              <a:rPr lang="en-US" sz="4400" dirty="0">
                <a:solidFill>
                  <a:schemeClr val="bg1"/>
                </a:solidFill>
                <a:effectLst>
                  <a:outerShdw blurRad="38100" dist="38100" dir="2700000" algn="tl">
                    <a:srgbClr val="000000">
                      <a:alpha val="43137"/>
                    </a:srgbClr>
                  </a:outerShdw>
                </a:effectLst>
                <a:latin typeface="Britannic Bold" panose="020B0903060703020204" pitchFamily="34" charset="0"/>
              </a:rPr>
              <a:t>   For this reason I remind you to kindle afresh the gift of God which is in you through the laying on of my hands.</a:t>
            </a:r>
            <a:r>
              <a:rPr lang="en-US" sz="4400" baseline="30000" dirty="0">
                <a:solidFill>
                  <a:schemeClr val="bg1"/>
                </a:solidFill>
                <a:effectLst>
                  <a:outerShdw blurRad="38100" dist="38100" dir="2700000" algn="tl">
                    <a:srgbClr val="000000">
                      <a:alpha val="43137"/>
                    </a:srgbClr>
                  </a:outerShdw>
                </a:effectLst>
                <a:latin typeface="Britannic Bold" panose="020B0903060703020204" pitchFamily="34" charset="0"/>
              </a:rPr>
              <a:t>7</a:t>
            </a:r>
            <a:r>
              <a:rPr lang="en-US" sz="4400" dirty="0">
                <a:solidFill>
                  <a:schemeClr val="bg1"/>
                </a:solidFill>
                <a:effectLst>
                  <a:outerShdw blurRad="38100" dist="38100" dir="2700000" algn="tl">
                    <a:srgbClr val="000000">
                      <a:alpha val="43137"/>
                    </a:srgbClr>
                  </a:outerShdw>
                </a:effectLst>
                <a:latin typeface="Britannic Bold" panose="020B0903060703020204" pitchFamily="34" charset="0"/>
              </a:rPr>
              <a:t> For God has not given us a spirit of timidity, but of power and love and discipline.</a:t>
            </a:r>
          </a:p>
        </p:txBody>
      </p:sp>
      <p:grpSp>
        <p:nvGrpSpPr>
          <p:cNvPr id="4" name="Group 3">
            <a:extLst>
              <a:ext uri="{FF2B5EF4-FFF2-40B4-BE49-F238E27FC236}">
                <a16:creationId xmlns:a16="http://schemas.microsoft.com/office/drawing/2014/main" id="{D87177F4-3389-440C-825A-E2B14BE4D52B}"/>
              </a:ext>
            </a:extLst>
          </p:cNvPr>
          <p:cNvGrpSpPr/>
          <p:nvPr/>
        </p:nvGrpSpPr>
        <p:grpSpPr>
          <a:xfrm>
            <a:off x="0" y="0"/>
            <a:ext cx="9214338" cy="6858000"/>
            <a:chOff x="0" y="0"/>
            <a:chExt cx="9214338" cy="6858000"/>
          </a:xfrm>
        </p:grpSpPr>
        <p:pic>
          <p:nvPicPr>
            <p:cNvPr id="5" name="Picture 4">
              <a:extLst>
                <a:ext uri="{FF2B5EF4-FFF2-40B4-BE49-F238E27FC236}">
                  <a16:creationId xmlns:a16="http://schemas.microsoft.com/office/drawing/2014/main" id="{FB140248-6B25-4C94-8B3B-46116DB917A8}"/>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0" y="0"/>
              <a:ext cx="304801" cy="6858000"/>
            </a:xfrm>
            <a:prstGeom prst="rect">
              <a:avLst/>
            </a:prstGeom>
          </p:spPr>
        </p:pic>
        <p:pic>
          <p:nvPicPr>
            <p:cNvPr id="6" name="Picture 5">
              <a:extLst>
                <a:ext uri="{FF2B5EF4-FFF2-40B4-BE49-F238E27FC236}">
                  <a16:creationId xmlns:a16="http://schemas.microsoft.com/office/drawing/2014/main" id="{409EBA2D-6A07-4076-A82F-63203A7F1607}"/>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8909537" y="0"/>
              <a:ext cx="304801" cy="6858000"/>
            </a:xfrm>
            <a:prstGeom prst="rect">
              <a:avLst/>
            </a:prstGeom>
          </p:spPr>
        </p:pic>
        <p:pic>
          <p:nvPicPr>
            <p:cNvPr id="7" name="Picture 6">
              <a:extLst>
                <a:ext uri="{FF2B5EF4-FFF2-40B4-BE49-F238E27FC236}">
                  <a16:creationId xmlns:a16="http://schemas.microsoft.com/office/drawing/2014/main" id="{F3093FBC-FC14-446F-B6C4-4B1F426EC23C}"/>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6583362"/>
              <a:ext cx="9202615" cy="274638"/>
            </a:xfrm>
            <a:prstGeom prst="rect">
              <a:avLst/>
            </a:prstGeom>
          </p:spPr>
        </p:pic>
        <p:pic>
          <p:nvPicPr>
            <p:cNvPr id="8" name="Picture 7">
              <a:extLst>
                <a:ext uri="{FF2B5EF4-FFF2-40B4-BE49-F238E27FC236}">
                  <a16:creationId xmlns:a16="http://schemas.microsoft.com/office/drawing/2014/main" id="{D7C4F670-F153-4E30-97CF-BDF5E3FBB623}"/>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0"/>
              <a:ext cx="9202615" cy="274638"/>
            </a:xfrm>
            <a:prstGeom prst="rect">
              <a:avLst/>
            </a:prstGeom>
          </p:spPr>
        </p:pic>
      </p:grpSp>
    </p:spTree>
    <p:extLst>
      <p:ext uri="{BB962C8B-B14F-4D97-AF65-F5344CB8AC3E}">
        <p14:creationId xmlns:p14="http://schemas.microsoft.com/office/powerpoint/2010/main" val="1764190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A4DB78-DA6B-41DA-9114-3074C5FC8AD8}"/>
              </a:ext>
            </a:extLst>
          </p:cNvPr>
          <p:cNvSpPr>
            <a:spLocks noChangeArrowheads="1"/>
          </p:cNvSpPr>
          <p:nvPr/>
        </p:nvSpPr>
        <p:spPr bwMode="auto">
          <a:xfrm>
            <a:off x="3543300" y="5943600"/>
            <a:ext cx="2057400" cy="762000"/>
          </a:xfrm>
          <a:prstGeom prst="flowChartAlternateProcess">
            <a:avLst/>
          </a:prstGeom>
          <a:solidFill>
            <a:srgbClr val="CA243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a:spcBef>
                <a:spcPct val="20000"/>
              </a:spcBef>
              <a:buChar char="•"/>
              <a:defRPr sz="2400">
                <a:solidFill>
                  <a:schemeClr val="tx1"/>
                </a:solidFill>
                <a:latin typeface="Arial" panose="020B0604020202020204" pitchFamily="34" charset="0"/>
              </a:defRPr>
            </a:lvl3pPr>
            <a:lvl4pPr>
              <a:spcBef>
                <a:spcPct val="20000"/>
              </a:spcBef>
              <a:buChar char="–"/>
              <a:defRPr sz="2000">
                <a:solidFill>
                  <a:schemeClr val="tx1"/>
                </a:solidFill>
                <a:latin typeface="Arial" panose="020B0604020202020204" pitchFamily="34" charset="0"/>
              </a:defRPr>
            </a:lvl4pPr>
            <a:lvl5pPr>
              <a:spcBef>
                <a:spcPct val="20000"/>
              </a:spcBef>
              <a:buChar char="»"/>
              <a:defRPr sz="2000">
                <a:solidFill>
                  <a:schemeClr val="tx1"/>
                </a:solidFill>
                <a:latin typeface="Arial" panose="020B0604020202020204" pitchFamily="34" charset="0"/>
              </a:defRPr>
            </a:lvl5pPr>
            <a:lvl6pPr eaLnBrk="0" fontAlgn="base" hangingPunct="0">
              <a:spcBef>
                <a:spcPct val="20000"/>
              </a:spcBef>
              <a:spcAft>
                <a:spcPct val="0"/>
              </a:spcAft>
              <a:buChar char="»"/>
              <a:defRPr sz="2000">
                <a:solidFill>
                  <a:schemeClr val="tx1"/>
                </a:solidFill>
                <a:latin typeface="Arial" panose="020B0604020202020204" pitchFamily="34" charset="0"/>
              </a:defRPr>
            </a:lvl6pPr>
            <a:lvl7pPr eaLnBrk="0" fontAlgn="base" hangingPunct="0">
              <a:spcBef>
                <a:spcPct val="20000"/>
              </a:spcBef>
              <a:spcAft>
                <a:spcPct val="0"/>
              </a:spcAft>
              <a:buChar char="»"/>
              <a:defRPr sz="2000">
                <a:solidFill>
                  <a:schemeClr val="tx1"/>
                </a:solidFill>
                <a:latin typeface="Arial" panose="020B0604020202020204" pitchFamily="34" charset="0"/>
              </a:defRPr>
            </a:lvl7pPr>
            <a:lvl8pPr eaLnBrk="0" fontAlgn="base" hangingPunct="0">
              <a:spcBef>
                <a:spcPct val="20000"/>
              </a:spcBef>
              <a:spcAft>
                <a:spcPct val="0"/>
              </a:spcAft>
              <a:buChar char="»"/>
              <a:defRPr sz="2000">
                <a:solidFill>
                  <a:schemeClr val="tx1"/>
                </a:solidFill>
                <a:latin typeface="Arial" panose="020B0604020202020204" pitchFamily="34" charset="0"/>
              </a:defRPr>
            </a:lvl8pPr>
            <a:lvl9pPr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en-US" altLang="zh-TW" sz="4000" b="1" dirty="0">
                <a:solidFill>
                  <a:schemeClr val="bg1"/>
                </a:solidFill>
                <a:latin typeface="Times New Roman" panose="02020603050405020304" pitchFamily="18" charset="0"/>
                <a:ea typeface="新細明體" panose="02020500000000000000" pitchFamily="18" charset="-120"/>
              </a:rPr>
              <a:t>vv. 8-12</a:t>
            </a:r>
          </a:p>
        </p:txBody>
      </p:sp>
      <p:sp>
        <p:nvSpPr>
          <p:cNvPr id="12290" name="Rectangle 2">
            <a:extLst>
              <a:ext uri="{FF2B5EF4-FFF2-40B4-BE49-F238E27FC236}">
                <a16:creationId xmlns:a16="http://schemas.microsoft.com/office/drawing/2014/main" id="{C82F0CF2-CDD4-459E-BAA8-03D95CEDA941}"/>
              </a:ext>
            </a:extLst>
          </p:cNvPr>
          <p:cNvSpPr>
            <a:spLocks noGrp="1" noChangeArrowheads="1"/>
          </p:cNvSpPr>
          <p:nvPr>
            <p:ph type="ctrTitle"/>
          </p:nvPr>
        </p:nvSpPr>
        <p:spPr>
          <a:xfrm>
            <a:off x="1219200" y="2667000"/>
            <a:ext cx="6946900" cy="1524000"/>
          </a:xfrm>
        </p:spPr>
        <p:txBody>
          <a:bodyPr anchor="ctr"/>
          <a:lstStyle/>
          <a:p>
            <a:pPr eaLnBrk="1" hangingPunct="1"/>
            <a:r>
              <a:rPr lang="en-US" altLang="zh-TW" sz="4400" dirty="0">
                <a:solidFill>
                  <a:srgbClr val="C00000"/>
                </a:solidFill>
                <a:ea typeface="新細明體" panose="02020500000000000000" pitchFamily="18" charset="-120"/>
              </a:rPr>
              <a:t> </a:t>
            </a:r>
            <a:r>
              <a:rPr lang="en-US" altLang="zh-TW" sz="5400" b="1" dirty="0">
                <a:solidFill>
                  <a:schemeClr val="tx1"/>
                </a:solidFill>
                <a:latin typeface="Copperplate Gothic Bold" panose="020E0705020206020404" pitchFamily="34" charset="0"/>
                <a:ea typeface="新細明體" panose="02020500000000000000" pitchFamily="18" charset="-120"/>
              </a:rPr>
              <a:t>Response </a:t>
            </a:r>
            <a:br>
              <a:rPr lang="en-US" altLang="zh-TW" sz="5400" b="1" dirty="0">
                <a:solidFill>
                  <a:schemeClr val="tx1"/>
                </a:solidFill>
                <a:latin typeface="Copperplate Gothic Bold" panose="020E0705020206020404" pitchFamily="34" charset="0"/>
                <a:ea typeface="新細明體" panose="02020500000000000000" pitchFamily="18" charset="-120"/>
              </a:rPr>
            </a:br>
            <a:r>
              <a:rPr lang="en-US" altLang="zh-TW" sz="5400" b="1" dirty="0">
                <a:solidFill>
                  <a:schemeClr val="tx1"/>
                </a:solidFill>
                <a:latin typeface="Copperplate Gothic Bold" panose="020E0705020206020404" pitchFamily="34" charset="0"/>
                <a:ea typeface="新細明體" panose="02020500000000000000" pitchFamily="18" charset="-120"/>
              </a:rPr>
              <a:t>#2</a:t>
            </a:r>
            <a:r>
              <a:rPr lang="en-US" altLang="zh-TW" sz="5400" dirty="0">
                <a:solidFill>
                  <a:schemeClr val="tx1"/>
                </a:solidFill>
                <a:latin typeface="Copperplate Gothic Bold" panose="020E0705020206020404" pitchFamily="34" charset="0"/>
                <a:ea typeface="新細明體" panose="02020500000000000000" pitchFamily="18" charset="-120"/>
              </a:rPr>
              <a:t>  </a:t>
            </a:r>
          </a:p>
        </p:txBody>
      </p:sp>
      <p:sp>
        <p:nvSpPr>
          <p:cNvPr id="6147" name="Rectangle 3">
            <a:extLst>
              <a:ext uri="{FF2B5EF4-FFF2-40B4-BE49-F238E27FC236}">
                <a16:creationId xmlns:a16="http://schemas.microsoft.com/office/drawing/2014/main" id="{25CFF7D1-7F5E-4246-8998-055B7D195A1E}"/>
              </a:ext>
            </a:extLst>
          </p:cNvPr>
          <p:cNvSpPr>
            <a:spLocks noGrp="1" noChangeArrowheads="1"/>
          </p:cNvSpPr>
          <p:nvPr>
            <p:ph type="subTitle" idx="1"/>
          </p:nvPr>
        </p:nvSpPr>
        <p:spPr>
          <a:xfrm>
            <a:off x="228600" y="5257800"/>
            <a:ext cx="8686800" cy="762000"/>
          </a:xfrm>
          <a:prstGeom prst="flowChartAlternateProcess">
            <a:avLst/>
          </a:prstGeom>
          <a:solidFill>
            <a:srgbClr val="CA243C"/>
          </a:solidFill>
          <a:ln>
            <a:solidFill>
              <a:schemeClr val="tx1"/>
            </a:solidFill>
          </a:ln>
        </p:spPr>
        <p:txBody>
          <a:bodyPr/>
          <a:lstStyle/>
          <a:p>
            <a:pPr eaLnBrk="1" hangingPunct="1"/>
            <a:r>
              <a:rPr lang="en-US" altLang="zh-TW" sz="4000" dirty="0">
                <a:solidFill>
                  <a:schemeClr val="bg1"/>
                </a:solidFill>
                <a:latin typeface="Times New Roman" panose="02020603050405020304" pitchFamily="18" charset="0"/>
                <a:ea typeface="新細明體" panose="02020500000000000000" pitchFamily="18" charset="-120"/>
              </a:rPr>
              <a:t>Remove “gospel shame” from your heart.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A243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29229-5CF8-4703-98AD-FC9025AD0DBE}"/>
              </a:ext>
            </a:extLst>
          </p:cNvPr>
          <p:cNvSpPr>
            <a:spLocks noGrp="1"/>
          </p:cNvSpPr>
          <p:nvPr>
            <p:ph type="title"/>
          </p:nvPr>
        </p:nvSpPr>
        <p:spPr>
          <a:xfrm>
            <a:off x="457200" y="274638"/>
            <a:ext cx="8229600" cy="1143000"/>
          </a:xfrm>
        </p:spPr>
        <p:txBody>
          <a:bodyPr/>
          <a:lstStyle/>
          <a:p>
            <a:r>
              <a:rPr lang="en-US" dirty="0">
                <a:solidFill>
                  <a:schemeClr val="bg1"/>
                </a:solidFill>
                <a:effectLst>
                  <a:outerShdw blurRad="38100" dist="38100" dir="2700000" algn="tl">
                    <a:srgbClr val="000000">
                      <a:alpha val="43137"/>
                    </a:srgbClr>
                  </a:outerShdw>
                </a:effectLst>
                <a:latin typeface="Copperplate Gothic Bold" panose="020E0705020206020404" pitchFamily="34" charset="0"/>
              </a:rPr>
              <a:t>2 Timothy 1:8</a:t>
            </a:r>
          </a:p>
        </p:txBody>
      </p:sp>
      <p:sp>
        <p:nvSpPr>
          <p:cNvPr id="3" name="Content Placeholder 2">
            <a:extLst>
              <a:ext uri="{FF2B5EF4-FFF2-40B4-BE49-F238E27FC236}">
                <a16:creationId xmlns:a16="http://schemas.microsoft.com/office/drawing/2014/main" id="{CE417BB6-E93F-4108-9AB1-EB93CC504439}"/>
              </a:ext>
            </a:extLst>
          </p:cNvPr>
          <p:cNvSpPr>
            <a:spLocks noGrp="1"/>
          </p:cNvSpPr>
          <p:nvPr>
            <p:ph idx="1"/>
          </p:nvPr>
        </p:nvSpPr>
        <p:spPr>
          <a:xfrm>
            <a:off x="457200" y="1600200"/>
            <a:ext cx="8229600" cy="4800600"/>
          </a:xfrm>
        </p:spPr>
        <p:txBody>
          <a:bodyPr/>
          <a:lstStyle/>
          <a:p>
            <a:pPr marL="0" indent="0">
              <a:buNone/>
            </a:pPr>
            <a:r>
              <a:rPr lang="en-US" sz="4400" dirty="0">
                <a:solidFill>
                  <a:schemeClr val="bg1"/>
                </a:solidFill>
                <a:effectLst>
                  <a:outerShdw blurRad="38100" dist="38100" dir="2700000" algn="tl">
                    <a:srgbClr val="000000">
                      <a:alpha val="43137"/>
                    </a:srgbClr>
                  </a:outerShdw>
                </a:effectLst>
                <a:latin typeface="Britannic Bold" panose="020B0903060703020204" pitchFamily="34" charset="0"/>
              </a:rPr>
              <a:t>   Therefore do not be ashamed of the testimony of our Lord or of me His prisoner, but join with me in suffering for the gospel according to the power of God.</a:t>
            </a:r>
          </a:p>
        </p:txBody>
      </p:sp>
      <p:grpSp>
        <p:nvGrpSpPr>
          <p:cNvPr id="4" name="Group 3">
            <a:extLst>
              <a:ext uri="{FF2B5EF4-FFF2-40B4-BE49-F238E27FC236}">
                <a16:creationId xmlns:a16="http://schemas.microsoft.com/office/drawing/2014/main" id="{CD82E576-83FC-4D06-A0BD-C38451454753}"/>
              </a:ext>
            </a:extLst>
          </p:cNvPr>
          <p:cNvGrpSpPr/>
          <p:nvPr/>
        </p:nvGrpSpPr>
        <p:grpSpPr>
          <a:xfrm>
            <a:off x="0" y="0"/>
            <a:ext cx="9214338" cy="6858000"/>
            <a:chOff x="0" y="0"/>
            <a:chExt cx="9214338" cy="6858000"/>
          </a:xfrm>
        </p:grpSpPr>
        <p:pic>
          <p:nvPicPr>
            <p:cNvPr id="5" name="Picture 4">
              <a:extLst>
                <a:ext uri="{FF2B5EF4-FFF2-40B4-BE49-F238E27FC236}">
                  <a16:creationId xmlns:a16="http://schemas.microsoft.com/office/drawing/2014/main" id="{D7A53D19-0970-40A2-8995-BB38A90FCD99}"/>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0" y="0"/>
              <a:ext cx="304801" cy="6858000"/>
            </a:xfrm>
            <a:prstGeom prst="rect">
              <a:avLst/>
            </a:prstGeom>
          </p:spPr>
        </p:pic>
        <p:pic>
          <p:nvPicPr>
            <p:cNvPr id="6" name="Picture 5">
              <a:extLst>
                <a:ext uri="{FF2B5EF4-FFF2-40B4-BE49-F238E27FC236}">
                  <a16:creationId xmlns:a16="http://schemas.microsoft.com/office/drawing/2014/main" id="{EB11F401-0BEC-4881-A436-B04FCDBB1898}"/>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8909537" y="0"/>
              <a:ext cx="304801" cy="6858000"/>
            </a:xfrm>
            <a:prstGeom prst="rect">
              <a:avLst/>
            </a:prstGeom>
          </p:spPr>
        </p:pic>
        <p:pic>
          <p:nvPicPr>
            <p:cNvPr id="7" name="Picture 6">
              <a:extLst>
                <a:ext uri="{FF2B5EF4-FFF2-40B4-BE49-F238E27FC236}">
                  <a16:creationId xmlns:a16="http://schemas.microsoft.com/office/drawing/2014/main" id="{59202F0D-6694-4022-A9AE-E4AB074FE8BA}"/>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6583362"/>
              <a:ext cx="9202615" cy="274638"/>
            </a:xfrm>
            <a:prstGeom prst="rect">
              <a:avLst/>
            </a:prstGeom>
          </p:spPr>
        </p:pic>
        <p:pic>
          <p:nvPicPr>
            <p:cNvPr id="8" name="Picture 7">
              <a:extLst>
                <a:ext uri="{FF2B5EF4-FFF2-40B4-BE49-F238E27FC236}">
                  <a16:creationId xmlns:a16="http://schemas.microsoft.com/office/drawing/2014/main" id="{EC969580-C63D-49C8-9614-8859106F75C7}"/>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0"/>
              <a:ext cx="9202615" cy="274638"/>
            </a:xfrm>
            <a:prstGeom prst="rect">
              <a:avLst/>
            </a:prstGeom>
          </p:spPr>
        </p:pic>
      </p:grpSp>
    </p:spTree>
    <p:extLst>
      <p:ext uri="{BB962C8B-B14F-4D97-AF65-F5344CB8AC3E}">
        <p14:creationId xmlns:p14="http://schemas.microsoft.com/office/powerpoint/2010/main" val="84773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A243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29229-5CF8-4703-98AD-FC9025AD0DBE}"/>
              </a:ext>
            </a:extLst>
          </p:cNvPr>
          <p:cNvSpPr>
            <a:spLocks noGrp="1"/>
          </p:cNvSpPr>
          <p:nvPr>
            <p:ph type="title"/>
          </p:nvPr>
        </p:nvSpPr>
        <p:spPr>
          <a:xfrm>
            <a:off x="457200" y="274638"/>
            <a:ext cx="8229600" cy="1143000"/>
          </a:xfrm>
        </p:spPr>
        <p:txBody>
          <a:bodyPr/>
          <a:lstStyle/>
          <a:p>
            <a:r>
              <a:rPr lang="en-US" dirty="0">
                <a:solidFill>
                  <a:schemeClr val="bg1"/>
                </a:solidFill>
                <a:effectLst>
                  <a:outerShdw blurRad="38100" dist="38100" dir="2700000" algn="tl">
                    <a:srgbClr val="000000">
                      <a:alpha val="43137"/>
                    </a:srgbClr>
                  </a:outerShdw>
                </a:effectLst>
                <a:latin typeface="Copperplate Gothic Bold" panose="020E0705020206020404" pitchFamily="34" charset="0"/>
              </a:rPr>
              <a:t>2 Timothy 1:12</a:t>
            </a:r>
          </a:p>
        </p:txBody>
      </p:sp>
      <p:sp>
        <p:nvSpPr>
          <p:cNvPr id="3" name="Content Placeholder 2">
            <a:extLst>
              <a:ext uri="{FF2B5EF4-FFF2-40B4-BE49-F238E27FC236}">
                <a16:creationId xmlns:a16="http://schemas.microsoft.com/office/drawing/2014/main" id="{CE417BB6-E93F-4108-9AB1-EB93CC504439}"/>
              </a:ext>
            </a:extLst>
          </p:cNvPr>
          <p:cNvSpPr>
            <a:spLocks noGrp="1"/>
          </p:cNvSpPr>
          <p:nvPr>
            <p:ph idx="1"/>
          </p:nvPr>
        </p:nvSpPr>
        <p:spPr>
          <a:xfrm>
            <a:off x="457200" y="1600200"/>
            <a:ext cx="8229600" cy="4800600"/>
          </a:xfrm>
        </p:spPr>
        <p:txBody>
          <a:bodyPr/>
          <a:lstStyle/>
          <a:p>
            <a:pPr marL="0" indent="0">
              <a:buNone/>
            </a:pPr>
            <a:r>
              <a:rPr lang="en-US" sz="4200" dirty="0">
                <a:solidFill>
                  <a:schemeClr val="bg1"/>
                </a:solidFill>
                <a:effectLst>
                  <a:outerShdw blurRad="38100" dist="38100" dir="2700000" algn="tl">
                    <a:srgbClr val="000000">
                      <a:alpha val="43137"/>
                    </a:srgbClr>
                  </a:outerShdw>
                </a:effectLst>
                <a:latin typeface="Britannic Bold" panose="020B0903060703020204" pitchFamily="34" charset="0"/>
              </a:rPr>
              <a:t>For this reason I also suffer these things, but I am not ashamed; for I know whom I have believed and I am convinced that He is able to guard what I have entrusted to Him until that day.</a:t>
            </a:r>
          </a:p>
        </p:txBody>
      </p:sp>
      <p:grpSp>
        <p:nvGrpSpPr>
          <p:cNvPr id="4" name="Group 3">
            <a:extLst>
              <a:ext uri="{FF2B5EF4-FFF2-40B4-BE49-F238E27FC236}">
                <a16:creationId xmlns:a16="http://schemas.microsoft.com/office/drawing/2014/main" id="{3530555C-0B51-4637-8055-E2F0D26452D2}"/>
              </a:ext>
            </a:extLst>
          </p:cNvPr>
          <p:cNvGrpSpPr/>
          <p:nvPr/>
        </p:nvGrpSpPr>
        <p:grpSpPr>
          <a:xfrm>
            <a:off x="0" y="0"/>
            <a:ext cx="9214338" cy="6858000"/>
            <a:chOff x="0" y="0"/>
            <a:chExt cx="9214338" cy="6858000"/>
          </a:xfrm>
        </p:grpSpPr>
        <p:pic>
          <p:nvPicPr>
            <p:cNvPr id="5" name="Picture 4">
              <a:extLst>
                <a:ext uri="{FF2B5EF4-FFF2-40B4-BE49-F238E27FC236}">
                  <a16:creationId xmlns:a16="http://schemas.microsoft.com/office/drawing/2014/main" id="{79FFB5DD-9666-4571-B516-B4FCD13CDF1D}"/>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0" y="0"/>
              <a:ext cx="304801" cy="6858000"/>
            </a:xfrm>
            <a:prstGeom prst="rect">
              <a:avLst/>
            </a:prstGeom>
          </p:spPr>
        </p:pic>
        <p:pic>
          <p:nvPicPr>
            <p:cNvPr id="6" name="Picture 5">
              <a:extLst>
                <a:ext uri="{FF2B5EF4-FFF2-40B4-BE49-F238E27FC236}">
                  <a16:creationId xmlns:a16="http://schemas.microsoft.com/office/drawing/2014/main" id="{941A8900-EB2C-4B04-B7C3-38FEA82AE8BB}"/>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8909537" y="0"/>
              <a:ext cx="304801" cy="6858000"/>
            </a:xfrm>
            <a:prstGeom prst="rect">
              <a:avLst/>
            </a:prstGeom>
          </p:spPr>
        </p:pic>
        <p:pic>
          <p:nvPicPr>
            <p:cNvPr id="7" name="Picture 6">
              <a:extLst>
                <a:ext uri="{FF2B5EF4-FFF2-40B4-BE49-F238E27FC236}">
                  <a16:creationId xmlns:a16="http://schemas.microsoft.com/office/drawing/2014/main" id="{94261C04-E21A-4D19-91D2-BAB5A682619E}"/>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6583362"/>
              <a:ext cx="9202615" cy="274638"/>
            </a:xfrm>
            <a:prstGeom prst="rect">
              <a:avLst/>
            </a:prstGeom>
          </p:spPr>
        </p:pic>
        <p:pic>
          <p:nvPicPr>
            <p:cNvPr id="8" name="Picture 7">
              <a:extLst>
                <a:ext uri="{FF2B5EF4-FFF2-40B4-BE49-F238E27FC236}">
                  <a16:creationId xmlns:a16="http://schemas.microsoft.com/office/drawing/2014/main" id="{E69D6008-A9FC-4A53-B455-DC81CFF4314E}"/>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0"/>
              <a:ext cx="9202615" cy="274638"/>
            </a:xfrm>
            <a:prstGeom prst="rect">
              <a:avLst/>
            </a:prstGeom>
          </p:spPr>
        </p:pic>
      </p:grpSp>
    </p:spTree>
    <p:extLst>
      <p:ext uri="{BB962C8B-B14F-4D97-AF65-F5344CB8AC3E}">
        <p14:creationId xmlns:p14="http://schemas.microsoft.com/office/powerpoint/2010/main" val="1548118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4A9F35C-BB5C-4377-88AF-A307640D4132}"/>
              </a:ext>
            </a:extLst>
          </p:cNvPr>
          <p:cNvSpPr>
            <a:spLocks noGrp="1" noChangeArrowheads="1"/>
          </p:cNvSpPr>
          <p:nvPr>
            <p:ph type="ctrTitle"/>
          </p:nvPr>
        </p:nvSpPr>
        <p:spPr>
          <a:xfrm>
            <a:off x="1317625" y="2678113"/>
            <a:ext cx="6946900" cy="1276350"/>
          </a:xfrm>
        </p:spPr>
        <p:txBody>
          <a:bodyPr anchor="ctr"/>
          <a:lstStyle/>
          <a:p>
            <a:pPr eaLnBrk="1" hangingPunct="1"/>
            <a:r>
              <a:rPr lang="en-US" altLang="zh-TW" sz="4400" dirty="0">
                <a:solidFill>
                  <a:schemeClr val="tx1"/>
                </a:solidFill>
                <a:ea typeface="新細明體" panose="02020500000000000000" pitchFamily="18" charset="-120"/>
              </a:rPr>
              <a:t> </a:t>
            </a:r>
            <a:r>
              <a:rPr lang="en-US" altLang="zh-TW" sz="5400" b="1" dirty="0">
                <a:solidFill>
                  <a:schemeClr val="tx1"/>
                </a:solidFill>
                <a:latin typeface="Copperplate Gothic Bold" panose="020E0705020206020404" pitchFamily="34" charset="0"/>
                <a:ea typeface="新細明體" panose="02020500000000000000" pitchFamily="18" charset="-120"/>
              </a:rPr>
              <a:t>Response</a:t>
            </a:r>
            <a:br>
              <a:rPr lang="en-US" altLang="zh-TW" sz="5400" b="1" dirty="0">
                <a:solidFill>
                  <a:schemeClr val="tx1"/>
                </a:solidFill>
                <a:latin typeface="Copperplate Gothic Bold" panose="020E0705020206020404" pitchFamily="34" charset="0"/>
                <a:ea typeface="新細明體" panose="02020500000000000000" pitchFamily="18" charset="-120"/>
              </a:rPr>
            </a:br>
            <a:r>
              <a:rPr lang="en-US" altLang="zh-TW" sz="5400" b="1" dirty="0">
                <a:solidFill>
                  <a:schemeClr val="tx1"/>
                </a:solidFill>
                <a:latin typeface="Copperplate Gothic Bold" panose="020E0705020206020404" pitchFamily="34" charset="0"/>
                <a:ea typeface="新細明體" panose="02020500000000000000" pitchFamily="18" charset="-120"/>
              </a:rPr>
              <a:t> #3</a:t>
            </a:r>
            <a:r>
              <a:rPr lang="en-US" altLang="zh-TW" sz="5400" dirty="0">
                <a:solidFill>
                  <a:schemeClr val="tx1"/>
                </a:solidFill>
                <a:latin typeface="Copperplate Gothic Bold" panose="020E0705020206020404" pitchFamily="34" charset="0"/>
                <a:ea typeface="新細明體" panose="02020500000000000000" pitchFamily="18" charset="-120"/>
              </a:rPr>
              <a:t> </a:t>
            </a:r>
          </a:p>
        </p:txBody>
      </p:sp>
      <p:sp>
        <p:nvSpPr>
          <p:cNvPr id="6147" name="Rectangle 3">
            <a:extLst>
              <a:ext uri="{FF2B5EF4-FFF2-40B4-BE49-F238E27FC236}">
                <a16:creationId xmlns:a16="http://schemas.microsoft.com/office/drawing/2014/main" id="{5AC50309-5EB8-433B-ABC7-16D188891DD0}"/>
              </a:ext>
            </a:extLst>
          </p:cNvPr>
          <p:cNvSpPr>
            <a:spLocks noGrp="1" noChangeArrowheads="1"/>
          </p:cNvSpPr>
          <p:nvPr>
            <p:ph type="subTitle" idx="1"/>
          </p:nvPr>
        </p:nvSpPr>
        <p:spPr>
          <a:xfrm>
            <a:off x="171450" y="5264150"/>
            <a:ext cx="8801100" cy="838200"/>
          </a:xfrm>
          <a:prstGeom prst="flowChartAlternateProcess">
            <a:avLst/>
          </a:prstGeom>
          <a:solidFill>
            <a:srgbClr val="CA243C"/>
          </a:solidFill>
          <a:ln>
            <a:solidFill>
              <a:schemeClr val="tx1"/>
            </a:solidFill>
          </a:ln>
        </p:spPr>
        <p:txBody>
          <a:bodyPr/>
          <a:lstStyle/>
          <a:p>
            <a:pPr eaLnBrk="1" hangingPunct="1"/>
            <a:r>
              <a:rPr lang="en-US" altLang="zh-TW" sz="4000" dirty="0">
                <a:solidFill>
                  <a:schemeClr val="bg1"/>
                </a:solidFill>
                <a:latin typeface="Times New Roman" panose="02020603050405020304" pitchFamily="18" charset="0"/>
                <a:ea typeface="新細明體" panose="02020500000000000000" pitchFamily="18" charset="-120"/>
              </a:rPr>
              <a:t>Retain the words of sound doctrine. v. 13</a:t>
            </a:r>
            <a:endParaRPr lang="en-US" altLang="zh-TW" sz="4000" b="1" dirty="0">
              <a:solidFill>
                <a:schemeClr val="bg1"/>
              </a:solidFill>
              <a:latin typeface="Times New Roman" panose="02020603050405020304" pitchFamily="18" charset="0"/>
              <a:ea typeface="新細明體" panose="02020500000000000000" pitchFamily="18"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A243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29229-5CF8-4703-98AD-FC9025AD0DBE}"/>
              </a:ext>
            </a:extLst>
          </p:cNvPr>
          <p:cNvSpPr>
            <a:spLocks noGrp="1"/>
          </p:cNvSpPr>
          <p:nvPr>
            <p:ph type="title"/>
          </p:nvPr>
        </p:nvSpPr>
        <p:spPr>
          <a:xfrm>
            <a:off x="457200" y="274638"/>
            <a:ext cx="8229600" cy="1143000"/>
          </a:xfrm>
        </p:spPr>
        <p:txBody>
          <a:bodyPr/>
          <a:lstStyle/>
          <a:p>
            <a:r>
              <a:rPr lang="en-US" dirty="0">
                <a:solidFill>
                  <a:schemeClr val="bg1"/>
                </a:solidFill>
                <a:effectLst>
                  <a:outerShdw blurRad="38100" dist="38100" dir="2700000" algn="tl">
                    <a:srgbClr val="000000">
                      <a:alpha val="43137"/>
                    </a:srgbClr>
                  </a:outerShdw>
                </a:effectLst>
                <a:latin typeface="Copperplate Gothic Bold" panose="020E0705020206020404" pitchFamily="34" charset="0"/>
              </a:rPr>
              <a:t>2 Timothy 1:13</a:t>
            </a:r>
          </a:p>
        </p:txBody>
      </p:sp>
      <p:sp>
        <p:nvSpPr>
          <p:cNvPr id="3" name="Content Placeholder 2">
            <a:extLst>
              <a:ext uri="{FF2B5EF4-FFF2-40B4-BE49-F238E27FC236}">
                <a16:creationId xmlns:a16="http://schemas.microsoft.com/office/drawing/2014/main" id="{CE417BB6-E93F-4108-9AB1-EB93CC504439}"/>
              </a:ext>
            </a:extLst>
          </p:cNvPr>
          <p:cNvSpPr>
            <a:spLocks noGrp="1"/>
          </p:cNvSpPr>
          <p:nvPr>
            <p:ph idx="1"/>
          </p:nvPr>
        </p:nvSpPr>
        <p:spPr>
          <a:xfrm>
            <a:off x="457200" y="1600200"/>
            <a:ext cx="8229600" cy="4800600"/>
          </a:xfrm>
        </p:spPr>
        <p:txBody>
          <a:bodyPr/>
          <a:lstStyle/>
          <a:p>
            <a:pPr marL="0" indent="0">
              <a:buNone/>
            </a:pPr>
            <a:r>
              <a:rPr lang="en-US" sz="4200" dirty="0">
                <a:solidFill>
                  <a:schemeClr val="bg1"/>
                </a:solidFill>
                <a:effectLst>
                  <a:outerShdw blurRad="38100" dist="38100" dir="2700000" algn="tl">
                    <a:srgbClr val="000000">
                      <a:alpha val="43137"/>
                    </a:srgbClr>
                  </a:outerShdw>
                </a:effectLst>
                <a:latin typeface="Britannic Bold" panose="020B0903060703020204" pitchFamily="34" charset="0"/>
              </a:rPr>
              <a:t>Retain the standard of sound words which you have heard from me, in the faith and love which are in Christ Jesus.</a:t>
            </a:r>
          </a:p>
        </p:txBody>
      </p:sp>
      <p:grpSp>
        <p:nvGrpSpPr>
          <p:cNvPr id="4" name="Group 3">
            <a:extLst>
              <a:ext uri="{FF2B5EF4-FFF2-40B4-BE49-F238E27FC236}">
                <a16:creationId xmlns:a16="http://schemas.microsoft.com/office/drawing/2014/main" id="{E5FFA1DE-B2C4-456D-A941-19F43CB5C75A}"/>
              </a:ext>
            </a:extLst>
          </p:cNvPr>
          <p:cNvGrpSpPr/>
          <p:nvPr/>
        </p:nvGrpSpPr>
        <p:grpSpPr>
          <a:xfrm>
            <a:off x="0" y="0"/>
            <a:ext cx="9214338" cy="6858000"/>
            <a:chOff x="0" y="0"/>
            <a:chExt cx="9214338" cy="6858000"/>
          </a:xfrm>
        </p:grpSpPr>
        <p:pic>
          <p:nvPicPr>
            <p:cNvPr id="5" name="Picture 4">
              <a:extLst>
                <a:ext uri="{FF2B5EF4-FFF2-40B4-BE49-F238E27FC236}">
                  <a16:creationId xmlns:a16="http://schemas.microsoft.com/office/drawing/2014/main" id="{4850B567-B904-4A27-8D8E-F7F0424926F3}"/>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0" y="0"/>
              <a:ext cx="304801" cy="6858000"/>
            </a:xfrm>
            <a:prstGeom prst="rect">
              <a:avLst/>
            </a:prstGeom>
          </p:spPr>
        </p:pic>
        <p:pic>
          <p:nvPicPr>
            <p:cNvPr id="6" name="Picture 5">
              <a:extLst>
                <a:ext uri="{FF2B5EF4-FFF2-40B4-BE49-F238E27FC236}">
                  <a16:creationId xmlns:a16="http://schemas.microsoft.com/office/drawing/2014/main" id="{AF1E7766-5D9C-4C85-B737-246976980C8A}"/>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8909537" y="0"/>
              <a:ext cx="304801" cy="6858000"/>
            </a:xfrm>
            <a:prstGeom prst="rect">
              <a:avLst/>
            </a:prstGeom>
          </p:spPr>
        </p:pic>
        <p:pic>
          <p:nvPicPr>
            <p:cNvPr id="7" name="Picture 6">
              <a:extLst>
                <a:ext uri="{FF2B5EF4-FFF2-40B4-BE49-F238E27FC236}">
                  <a16:creationId xmlns:a16="http://schemas.microsoft.com/office/drawing/2014/main" id="{6950B618-9FBB-4492-B998-7B81B6E25248}"/>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6583362"/>
              <a:ext cx="9202615" cy="274638"/>
            </a:xfrm>
            <a:prstGeom prst="rect">
              <a:avLst/>
            </a:prstGeom>
          </p:spPr>
        </p:pic>
        <p:pic>
          <p:nvPicPr>
            <p:cNvPr id="8" name="Picture 7">
              <a:extLst>
                <a:ext uri="{FF2B5EF4-FFF2-40B4-BE49-F238E27FC236}">
                  <a16:creationId xmlns:a16="http://schemas.microsoft.com/office/drawing/2014/main" id="{42F8B7F7-D16F-4677-AB3B-80727DCE86D7}"/>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0"/>
              <a:ext cx="9202615" cy="274638"/>
            </a:xfrm>
            <a:prstGeom prst="rect">
              <a:avLst/>
            </a:prstGeom>
          </p:spPr>
        </p:pic>
      </p:grpSp>
    </p:spTree>
    <p:extLst>
      <p:ext uri="{BB962C8B-B14F-4D97-AF65-F5344CB8AC3E}">
        <p14:creationId xmlns:p14="http://schemas.microsoft.com/office/powerpoint/2010/main" val="2404616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9A1DD7D-8417-479D-969E-B617F1A3AE0B}"/>
              </a:ext>
            </a:extLst>
          </p:cNvPr>
          <p:cNvSpPr>
            <a:spLocks noGrp="1" noChangeArrowheads="1"/>
          </p:cNvSpPr>
          <p:nvPr>
            <p:ph type="ctrTitle"/>
          </p:nvPr>
        </p:nvSpPr>
        <p:spPr>
          <a:xfrm>
            <a:off x="1317625" y="2678113"/>
            <a:ext cx="6946900" cy="1276350"/>
          </a:xfrm>
        </p:spPr>
        <p:txBody>
          <a:bodyPr anchor="ctr"/>
          <a:lstStyle/>
          <a:p>
            <a:pPr eaLnBrk="1" hangingPunct="1"/>
            <a:r>
              <a:rPr lang="en-US" altLang="zh-TW" sz="4400" dirty="0">
                <a:solidFill>
                  <a:schemeClr val="tx1"/>
                </a:solidFill>
                <a:ea typeface="新細明體" panose="02020500000000000000" pitchFamily="18" charset="-120"/>
              </a:rPr>
              <a:t> </a:t>
            </a:r>
            <a:r>
              <a:rPr lang="en-US" altLang="zh-TW" sz="5400" b="1" dirty="0">
                <a:solidFill>
                  <a:schemeClr val="tx1"/>
                </a:solidFill>
                <a:latin typeface="Copperplate Gothic Bold" panose="020E0705020206020404" pitchFamily="34" charset="0"/>
                <a:ea typeface="新細明體" panose="02020500000000000000" pitchFamily="18" charset="-120"/>
              </a:rPr>
              <a:t>Response </a:t>
            </a:r>
            <a:br>
              <a:rPr lang="en-US" altLang="zh-TW" sz="5400" b="1" dirty="0">
                <a:solidFill>
                  <a:schemeClr val="tx1"/>
                </a:solidFill>
                <a:latin typeface="Copperplate Gothic Bold" panose="020E0705020206020404" pitchFamily="34" charset="0"/>
                <a:ea typeface="新細明體" panose="02020500000000000000" pitchFamily="18" charset="-120"/>
              </a:rPr>
            </a:br>
            <a:r>
              <a:rPr lang="en-US" altLang="zh-TW" sz="5400" b="1" dirty="0">
                <a:solidFill>
                  <a:schemeClr val="tx1"/>
                </a:solidFill>
                <a:latin typeface="Copperplate Gothic Bold" panose="020E0705020206020404" pitchFamily="34" charset="0"/>
                <a:ea typeface="新細明體" panose="02020500000000000000" pitchFamily="18" charset="-120"/>
              </a:rPr>
              <a:t>#4</a:t>
            </a:r>
            <a:r>
              <a:rPr lang="en-US" altLang="zh-TW" sz="5400" dirty="0">
                <a:solidFill>
                  <a:schemeClr val="tx1"/>
                </a:solidFill>
                <a:latin typeface="Copperplate Gothic Bold" panose="020E0705020206020404" pitchFamily="34" charset="0"/>
                <a:ea typeface="新細明體" panose="02020500000000000000" pitchFamily="18" charset="-120"/>
              </a:rPr>
              <a:t> </a:t>
            </a:r>
          </a:p>
        </p:txBody>
      </p:sp>
      <p:sp>
        <p:nvSpPr>
          <p:cNvPr id="6147" name="Rectangle 3">
            <a:extLst>
              <a:ext uri="{FF2B5EF4-FFF2-40B4-BE49-F238E27FC236}">
                <a16:creationId xmlns:a16="http://schemas.microsoft.com/office/drawing/2014/main" id="{87AF707B-31FC-4A0A-B3FD-AC8269472D0D}"/>
              </a:ext>
            </a:extLst>
          </p:cNvPr>
          <p:cNvSpPr>
            <a:spLocks noGrp="1" noChangeArrowheads="1"/>
          </p:cNvSpPr>
          <p:nvPr>
            <p:ph type="subTitle" idx="1"/>
          </p:nvPr>
        </p:nvSpPr>
        <p:spPr>
          <a:xfrm>
            <a:off x="1647825" y="5410200"/>
            <a:ext cx="6286500" cy="838200"/>
          </a:xfrm>
          <a:prstGeom prst="flowChartAlternateProcess">
            <a:avLst/>
          </a:prstGeom>
          <a:solidFill>
            <a:srgbClr val="CA243C"/>
          </a:solidFill>
          <a:ln>
            <a:solidFill>
              <a:schemeClr val="tx1"/>
            </a:solidFill>
          </a:ln>
        </p:spPr>
        <p:txBody>
          <a:bodyPr/>
          <a:lstStyle/>
          <a:p>
            <a:pPr eaLnBrk="1" hangingPunct="1"/>
            <a:r>
              <a:rPr lang="en-US" altLang="zh-TW" sz="4000" dirty="0">
                <a:solidFill>
                  <a:schemeClr val="bg1"/>
                </a:solidFill>
                <a:latin typeface="Times New Roman" panose="02020603050405020304" pitchFamily="18" charset="0"/>
                <a:ea typeface="新細明體" panose="02020500000000000000" pitchFamily="18" charset="-120"/>
              </a:rPr>
              <a:t>Guard this treasure! v. 14</a:t>
            </a:r>
            <a:endParaRPr lang="en-US" altLang="zh-TW" sz="4000" b="1" dirty="0">
              <a:solidFill>
                <a:schemeClr val="bg1"/>
              </a:solidFill>
              <a:latin typeface="Times New Roman" panose="02020603050405020304" pitchFamily="18" charset="0"/>
              <a:ea typeface="新細明體" panose="02020500000000000000" pitchFamily="18" charset="-12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A243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29229-5CF8-4703-98AD-FC9025AD0DBE}"/>
              </a:ext>
            </a:extLst>
          </p:cNvPr>
          <p:cNvSpPr>
            <a:spLocks noGrp="1"/>
          </p:cNvSpPr>
          <p:nvPr>
            <p:ph type="title"/>
          </p:nvPr>
        </p:nvSpPr>
        <p:spPr>
          <a:xfrm>
            <a:off x="457200" y="274638"/>
            <a:ext cx="8229600" cy="1143000"/>
          </a:xfrm>
        </p:spPr>
        <p:txBody>
          <a:bodyPr/>
          <a:lstStyle/>
          <a:p>
            <a:r>
              <a:rPr lang="en-US" dirty="0">
                <a:solidFill>
                  <a:schemeClr val="bg1"/>
                </a:solidFill>
                <a:effectLst>
                  <a:outerShdw blurRad="38100" dist="38100" dir="2700000" algn="tl">
                    <a:srgbClr val="000000">
                      <a:alpha val="43137"/>
                    </a:srgbClr>
                  </a:outerShdw>
                </a:effectLst>
                <a:latin typeface="Copperplate Gothic Bold" panose="020E0705020206020404" pitchFamily="34" charset="0"/>
              </a:rPr>
              <a:t>2 Timothy 1:14</a:t>
            </a:r>
          </a:p>
        </p:txBody>
      </p:sp>
      <p:sp>
        <p:nvSpPr>
          <p:cNvPr id="3" name="Content Placeholder 2">
            <a:extLst>
              <a:ext uri="{FF2B5EF4-FFF2-40B4-BE49-F238E27FC236}">
                <a16:creationId xmlns:a16="http://schemas.microsoft.com/office/drawing/2014/main" id="{CE417BB6-E93F-4108-9AB1-EB93CC504439}"/>
              </a:ext>
            </a:extLst>
          </p:cNvPr>
          <p:cNvSpPr>
            <a:spLocks noGrp="1"/>
          </p:cNvSpPr>
          <p:nvPr>
            <p:ph idx="1"/>
          </p:nvPr>
        </p:nvSpPr>
        <p:spPr>
          <a:xfrm>
            <a:off x="457200" y="1600200"/>
            <a:ext cx="8229600" cy="4800600"/>
          </a:xfrm>
        </p:spPr>
        <p:txBody>
          <a:bodyPr/>
          <a:lstStyle/>
          <a:p>
            <a:pPr marL="0" indent="0">
              <a:buNone/>
            </a:pPr>
            <a:r>
              <a:rPr lang="en-US" sz="4200" dirty="0">
                <a:solidFill>
                  <a:schemeClr val="bg1"/>
                </a:solidFill>
                <a:effectLst>
                  <a:outerShdw blurRad="38100" dist="38100" dir="2700000" algn="tl">
                    <a:srgbClr val="000000">
                      <a:alpha val="43137"/>
                    </a:srgbClr>
                  </a:outerShdw>
                </a:effectLst>
                <a:latin typeface="Britannic Bold" panose="020B0903060703020204" pitchFamily="34" charset="0"/>
              </a:rPr>
              <a:t>Guard, through the Holy Spirit Who dwells in us, the treasure which has been entrusted to you.</a:t>
            </a:r>
          </a:p>
        </p:txBody>
      </p:sp>
      <p:grpSp>
        <p:nvGrpSpPr>
          <p:cNvPr id="4" name="Group 3">
            <a:extLst>
              <a:ext uri="{FF2B5EF4-FFF2-40B4-BE49-F238E27FC236}">
                <a16:creationId xmlns:a16="http://schemas.microsoft.com/office/drawing/2014/main" id="{6BDF51CC-DEF0-4C51-BC4E-D43233F3D763}"/>
              </a:ext>
            </a:extLst>
          </p:cNvPr>
          <p:cNvGrpSpPr/>
          <p:nvPr/>
        </p:nvGrpSpPr>
        <p:grpSpPr>
          <a:xfrm>
            <a:off x="0" y="0"/>
            <a:ext cx="9214338" cy="6858000"/>
            <a:chOff x="0" y="0"/>
            <a:chExt cx="9214338" cy="6858000"/>
          </a:xfrm>
        </p:grpSpPr>
        <p:pic>
          <p:nvPicPr>
            <p:cNvPr id="5" name="Picture 4">
              <a:extLst>
                <a:ext uri="{FF2B5EF4-FFF2-40B4-BE49-F238E27FC236}">
                  <a16:creationId xmlns:a16="http://schemas.microsoft.com/office/drawing/2014/main" id="{AD708F76-8F10-4C20-B622-226E65DFCE2E}"/>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0" y="0"/>
              <a:ext cx="304801" cy="6858000"/>
            </a:xfrm>
            <a:prstGeom prst="rect">
              <a:avLst/>
            </a:prstGeom>
          </p:spPr>
        </p:pic>
        <p:pic>
          <p:nvPicPr>
            <p:cNvPr id="6" name="Picture 5">
              <a:extLst>
                <a:ext uri="{FF2B5EF4-FFF2-40B4-BE49-F238E27FC236}">
                  <a16:creationId xmlns:a16="http://schemas.microsoft.com/office/drawing/2014/main" id="{D64C9F7D-3853-4AC2-940C-BB9FE9CAE7B0}"/>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8909537" y="0"/>
              <a:ext cx="304801" cy="6858000"/>
            </a:xfrm>
            <a:prstGeom prst="rect">
              <a:avLst/>
            </a:prstGeom>
          </p:spPr>
        </p:pic>
        <p:pic>
          <p:nvPicPr>
            <p:cNvPr id="7" name="Picture 6">
              <a:extLst>
                <a:ext uri="{FF2B5EF4-FFF2-40B4-BE49-F238E27FC236}">
                  <a16:creationId xmlns:a16="http://schemas.microsoft.com/office/drawing/2014/main" id="{CB5BA810-8E1F-4857-ABC8-D89D14F00253}"/>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6583362"/>
              <a:ext cx="9202615" cy="274638"/>
            </a:xfrm>
            <a:prstGeom prst="rect">
              <a:avLst/>
            </a:prstGeom>
          </p:spPr>
        </p:pic>
        <p:pic>
          <p:nvPicPr>
            <p:cNvPr id="8" name="Picture 7">
              <a:extLst>
                <a:ext uri="{FF2B5EF4-FFF2-40B4-BE49-F238E27FC236}">
                  <a16:creationId xmlns:a16="http://schemas.microsoft.com/office/drawing/2014/main" id="{42229DFD-EFF6-4DE2-A96F-B1C622DD334C}"/>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0"/>
              <a:ext cx="9202615" cy="274638"/>
            </a:xfrm>
            <a:prstGeom prst="rect">
              <a:avLst/>
            </a:prstGeom>
          </p:spPr>
        </p:pic>
      </p:grpSp>
    </p:spTree>
    <p:extLst>
      <p:ext uri="{BB962C8B-B14F-4D97-AF65-F5344CB8AC3E}">
        <p14:creationId xmlns:p14="http://schemas.microsoft.com/office/powerpoint/2010/main" val="797952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04B0DE5-7CF5-436C-8626-B770AE350F6E}"/>
              </a:ext>
            </a:extLst>
          </p:cNvPr>
          <p:cNvSpPr>
            <a:spLocks noGrp="1" noChangeArrowheads="1"/>
          </p:cNvSpPr>
          <p:nvPr>
            <p:ph type="ctrTitle"/>
          </p:nvPr>
        </p:nvSpPr>
        <p:spPr>
          <a:xfrm>
            <a:off x="838200" y="2133600"/>
            <a:ext cx="7772400" cy="1927225"/>
          </a:xfrm>
        </p:spPr>
        <p:txBody>
          <a:bodyPr anchor="ctr"/>
          <a:lstStyle/>
          <a:p>
            <a:pPr eaLnBrk="1" hangingPunct="1"/>
            <a:r>
              <a:rPr lang="en-US" altLang="en-US" sz="6600">
                <a:latin typeface="Copperplate Gothic Bold" panose="020E0705020206020404" pitchFamily="34" charset="0"/>
              </a:rPr>
              <a:t>A Godly </a:t>
            </a:r>
            <a:br>
              <a:rPr lang="en-US" altLang="en-US" sz="6600">
                <a:latin typeface="Copperplate Gothic Bold" panose="020E0705020206020404" pitchFamily="34" charset="0"/>
              </a:rPr>
            </a:br>
            <a:r>
              <a:rPr lang="en-US" altLang="en-US" sz="6600">
                <a:solidFill>
                  <a:srgbClr val="CA243C"/>
                </a:solidFill>
                <a:latin typeface="Copperplate Gothic Bold" panose="020E0705020206020404" pitchFamily="34" charset="0"/>
              </a:rPr>
              <a:t>Her</a:t>
            </a:r>
            <a:r>
              <a:rPr lang="en-US" altLang="en-US" sz="6600">
                <a:latin typeface="Copperplate Gothic Bold" panose="020E0705020206020404" pitchFamily="34" charset="0"/>
              </a:rPr>
              <a:t>-itage</a:t>
            </a:r>
          </a:p>
        </p:txBody>
      </p:sp>
      <p:sp>
        <p:nvSpPr>
          <p:cNvPr id="18435" name="Rectangle 3">
            <a:extLst>
              <a:ext uri="{FF2B5EF4-FFF2-40B4-BE49-F238E27FC236}">
                <a16:creationId xmlns:a16="http://schemas.microsoft.com/office/drawing/2014/main" id="{B7E8606A-195A-4344-9AE7-7D3A14874088}"/>
              </a:ext>
            </a:extLst>
          </p:cNvPr>
          <p:cNvSpPr>
            <a:spLocks noGrp="1" noChangeArrowheads="1"/>
          </p:cNvSpPr>
          <p:nvPr>
            <p:ph type="subTitle" idx="1"/>
          </p:nvPr>
        </p:nvSpPr>
        <p:spPr>
          <a:xfrm>
            <a:off x="1524000" y="4267200"/>
            <a:ext cx="6400800" cy="990600"/>
          </a:xfrm>
        </p:spPr>
        <p:txBody>
          <a:bodyPr/>
          <a:lstStyle/>
          <a:p>
            <a:pPr eaLnBrk="1" hangingPunct="1"/>
            <a:r>
              <a:rPr lang="en-US" altLang="en-US" sz="4000" b="1" i="1">
                <a:latin typeface="Times New Roman" panose="02020603050405020304" pitchFamily="18" charset="0"/>
              </a:rPr>
              <a:t>2 Timothy 1:3-14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567BA1D-53FA-4622-9351-5A8A58F3B76B}"/>
              </a:ext>
            </a:extLst>
          </p:cNvPr>
          <p:cNvSpPr>
            <a:spLocks noGrp="1" noChangeArrowheads="1"/>
          </p:cNvSpPr>
          <p:nvPr>
            <p:ph type="ctrTitle"/>
          </p:nvPr>
        </p:nvSpPr>
        <p:spPr>
          <a:xfrm rot="902386">
            <a:off x="972011" y="2583450"/>
            <a:ext cx="7772400" cy="1470025"/>
          </a:xfrm>
        </p:spPr>
        <p:txBody>
          <a:bodyPr anchor="ctr"/>
          <a:lstStyle/>
          <a:p>
            <a:pPr eaLnBrk="1" hangingPunct="1"/>
            <a:r>
              <a:rPr lang="en-US" altLang="en-US" sz="5400" b="1" dirty="0">
                <a:solidFill>
                  <a:schemeClr val="tx1"/>
                </a:solidFill>
                <a:latin typeface="Copperplate Gothic Bold" panose="020E0705020206020404" pitchFamily="34" charset="0"/>
              </a:rPr>
              <a:t>Introduction</a:t>
            </a:r>
            <a:r>
              <a:rPr lang="en-US" altLang="en-US" sz="5400" b="1" dirty="0">
                <a:solidFill>
                  <a:srgbClr val="C00000"/>
                </a:solidFill>
                <a:latin typeface="Elephant" panose="02020904090505020303" pitchFamily="18" charset="0"/>
              </a:rPr>
              <a:t> </a:t>
            </a:r>
            <a:endParaRPr lang="en-US" altLang="zh-TW" sz="5400" dirty="0">
              <a:solidFill>
                <a:srgbClr val="C00000"/>
              </a:solidFill>
              <a:latin typeface="Elephant" panose="02020904090505020303" pitchFamily="18" charset="0"/>
              <a:ea typeface="新細明體" panose="02020500000000000000" pitchFamily="18"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A243C"/>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ABC99643-A132-4FE0-9366-8683FFB3EE24}"/>
              </a:ext>
            </a:extLst>
          </p:cNvPr>
          <p:cNvGrpSpPr/>
          <p:nvPr/>
        </p:nvGrpSpPr>
        <p:grpSpPr>
          <a:xfrm>
            <a:off x="0" y="0"/>
            <a:ext cx="9214338" cy="6858000"/>
            <a:chOff x="0" y="0"/>
            <a:chExt cx="9214338" cy="6858000"/>
          </a:xfrm>
        </p:grpSpPr>
        <p:pic>
          <p:nvPicPr>
            <p:cNvPr id="5" name="Picture 4">
              <a:extLst>
                <a:ext uri="{FF2B5EF4-FFF2-40B4-BE49-F238E27FC236}">
                  <a16:creationId xmlns:a16="http://schemas.microsoft.com/office/drawing/2014/main" id="{D841A6B4-BA38-4D16-91CB-3701A8AEBAD1}"/>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0" y="0"/>
              <a:ext cx="304801" cy="6858000"/>
            </a:xfrm>
            <a:prstGeom prst="rect">
              <a:avLst/>
            </a:prstGeom>
          </p:spPr>
        </p:pic>
        <p:pic>
          <p:nvPicPr>
            <p:cNvPr id="6" name="Picture 5">
              <a:extLst>
                <a:ext uri="{FF2B5EF4-FFF2-40B4-BE49-F238E27FC236}">
                  <a16:creationId xmlns:a16="http://schemas.microsoft.com/office/drawing/2014/main" id="{AB54C250-91FC-4CA4-BEED-F93B1412D992}"/>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8909537" y="0"/>
              <a:ext cx="304801" cy="6858000"/>
            </a:xfrm>
            <a:prstGeom prst="rect">
              <a:avLst/>
            </a:prstGeom>
          </p:spPr>
        </p:pic>
        <p:pic>
          <p:nvPicPr>
            <p:cNvPr id="8" name="Picture 7">
              <a:extLst>
                <a:ext uri="{FF2B5EF4-FFF2-40B4-BE49-F238E27FC236}">
                  <a16:creationId xmlns:a16="http://schemas.microsoft.com/office/drawing/2014/main" id="{2287535B-DC6D-4D92-AD53-04AFD990CEC3}"/>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6583362"/>
              <a:ext cx="9202615" cy="274638"/>
            </a:xfrm>
            <a:prstGeom prst="rect">
              <a:avLst/>
            </a:prstGeom>
          </p:spPr>
        </p:pic>
        <p:pic>
          <p:nvPicPr>
            <p:cNvPr id="9" name="Picture 8">
              <a:extLst>
                <a:ext uri="{FF2B5EF4-FFF2-40B4-BE49-F238E27FC236}">
                  <a16:creationId xmlns:a16="http://schemas.microsoft.com/office/drawing/2014/main" id="{41F9C72F-9DC2-4C98-B186-4DF575C28E3E}"/>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0"/>
              <a:ext cx="9202615" cy="274638"/>
            </a:xfrm>
            <a:prstGeom prst="rect">
              <a:avLst/>
            </a:prstGeom>
          </p:spPr>
        </p:pic>
      </p:grpSp>
      <p:sp>
        <p:nvSpPr>
          <p:cNvPr id="15" name="TextBox 14">
            <a:extLst>
              <a:ext uri="{FF2B5EF4-FFF2-40B4-BE49-F238E27FC236}">
                <a16:creationId xmlns:a16="http://schemas.microsoft.com/office/drawing/2014/main" id="{3C7446F4-5D90-4586-BCB3-C339FD8D91B1}"/>
              </a:ext>
            </a:extLst>
          </p:cNvPr>
          <p:cNvSpPr txBox="1"/>
          <p:nvPr/>
        </p:nvSpPr>
        <p:spPr>
          <a:xfrm>
            <a:off x="800099" y="4418989"/>
            <a:ext cx="7543798" cy="1015663"/>
          </a:xfrm>
          <a:prstGeom prst="rect">
            <a:avLst/>
          </a:prstGeom>
          <a:noFill/>
        </p:spPr>
        <p:txBody>
          <a:bodyPr wrap="square" rtlCol="0">
            <a:spAutoFit/>
          </a:bodyPr>
          <a:lstStyle/>
          <a:p>
            <a:r>
              <a:rPr lang="en-US" sz="6000" dirty="0">
                <a:solidFill>
                  <a:schemeClr val="bg1"/>
                </a:solidFill>
                <a:latin typeface="Copperplate Gothic Bold" panose="020E0705020206020404" pitchFamily="34" charset="0"/>
              </a:rPr>
              <a:t>The Expectation</a:t>
            </a:r>
          </a:p>
        </p:txBody>
      </p:sp>
      <p:pic>
        <p:nvPicPr>
          <p:cNvPr id="17" name="Picture 16">
            <a:extLst>
              <a:ext uri="{FF2B5EF4-FFF2-40B4-BE49-F238E27FC236}">
                <a16:creationId xmlns:a16="http://schemas.microsoft.com/office/drawing/2014/main" id="{F25699E1-C544-43A6-BFF0-A87B8BC700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398" y="838200"/>
            <a:ext cx="8077200" cy="3028950"/>
          </a:xfrm>
          <a:prstGeom prst="rect">
            <a:avLst/>
          </a:prstGeom>
          <a:ln>
            <a:noFill/>
          </a:ln>
          <a:effectLst>
            <a:softEdge rad="112500"/>
          </a:effectLst>
        </p:spPr>
      </p:pic>
    </p:spTree>
    <p:extLst>
      <p:ext uri="{BB962C8B-B14F-4D97-AF65-F5344CB8AC3E}">
        <p14:creationId xmlns:p14="http://schemas.microsoft.com/office/powerpoint/2010/main" val="3848902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A243C"/>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ABC99643-A132-4FE0-9366-8683FFB3EE24}"/>
              </a:ext>
            </a:extLst>
          </p:cNvPr>
          <p:cNvGrpSpPr/>
          <p:nvPr/>
        </p:nvGrpSpPr>
        <p:grpSpPr>
          <a:xfrm>
            <a:off x="0" y="0"/>
            <a:ext cx="9214338" cy="6858000"/>
            <a:chOff x="0" y="0"/>
            <a:chExt cx="9214338" cy="6858000"/>
          </a:xfrm>
        </p:grpSpPr>
        <p:pic>
          <p:nvPicPr>
            <p:cNvPr id="5" name="Picture 4">
              <a:extLst>
                <a:ext uri="{FF2B5EF4-FFF2-40B4-BE49-F238E27FC236}">
                  <a16:creationId xmlns:a16="http://schemas.microsoft.com/office/drawing/2014/main" id="{D841A6B4-BA38-4D16-91CB-3701A8AEBAD1}"/>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0" y="0"/>
              <a:ext cx="304801" cy="6858000"/>
            </a:xfrm>
            <a:prstGeom prst="rect">
              <a:avLst/>
            </a:prstGeom>
          </p:spPr>
        </p:pic>
        <p:pic>
          <p:nvPicPr>
            <p:cNvPr id="6" name="Picture 5">
              <a:extLst>
                <a:ext uri="{FF2B5EF4-FFF2-40B4-BE49-F238E27FC236}">
                  <a16:creationId xmlns:a16="http://schemas.microsoft.com/office/drawing/2014/main" id="{AB54C250-91FC-4CA4-BEED-F93B1412D992}"/>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8909537" y="0"/>
              <a:ext cx="304801" cy="6858000"/>
            </a:xfrm>
            <a:prstGeom prst="rect">
              <a:avLst/>
            </a:prstGeom>
          </p:spPr>
        </p:pic>
        <p:pic>
          <p:nvPicPr>
            <p:cNvPr id="8" name="Picture 7">
              <a:extLst>
                <a:ext uri="{FF2B5EF4-FFF2-40B4-BE49-F238E27FC236}">
                  <a16:creationId xmlns:a16="http://schemas.microsoft.com/office/drawing/2014/main" id="{2287535B-DC6D-4D92-AD53-04AFD990CEC3}"/>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6583362"/>
              <a:ext cx="9202615" cy="274638"/>
            </a:xfrm>
            <a:prstGeom prst="rect">
              <a:avLst/>
            </a:prstGeom>
          </p:spPr>
        </p:pic>
        <p:pic>
          <p:nvPicPr>
            <p:cNvPr id="9" name="Picture 8">
              <a:extLst>
                <a:ext uri="{FF2B5EF4-FFF2-40B4-BE49-F238E27FC236}">
                  <a16:creationId xmlns:a16="http://schemas.microsoft.com/office/drawing/2014/main" id="{41F9C72F-9DC2-4C98-B186-4DF575C28E3E}"/>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0"/>
              <a:ext cx="9202615" cy="274638"/>
            </a:xfrm>
            <a:prstGeom prst="rect">
              <a:avLst/>
            </a:prstGeom>
          </p:spPr>
        </p:pic>
      </p:grpSp>
      <p:pic>
        <p:nvPicPr>
          <p:cNvPr id="14" name="Picture 13">
            <a:extLst>
              <a:ext uri="{FF2B5EF4-FFF2-40B4-BE49-F238E27FC236}">
                <a16:creationId xmlns:a16="http://schemas.microsoft.com/office/drawing/2014/main" id="{3531602E-5B8E-4949-AB8D-5070C6E139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685800"/>
            <a:ext cx="8077199" cy="4240529"/>
          </a:xfrm>
          <a:prstGeom prst="rect">
            <a:avLst/>
          </a:prstGeom>
          <a:ln>
            <a:noFill/>
          </a:ln>
          <a:effectLst>
            <a:softEdge rad="112500"/>
          </a:effectLst>
        </p:spPr>
      </p:pic>
      <p:sp>
        <p:nvSpPr>
          <p:cNvPr id="15" name="TextBox 14">
            <a:extLst>
              <a:ext uri="{FF2B5EF4-FFF2-40B4-BE49-F238E27FC236}">
                <a16:creationId xmlns:a16="http://schemas.microsoft.com/office/drawing/2014/main" id="{3C7446F4-5D90-4586-BCB3-C339FD8D91B1}"/>
              </a:ext>
            </a:extLst>
          </p:cNvPr>
          <p:cNvSpPr txBox="1"/>
          <p:nvPr/>
        </p:nvSpPr>
        <p:spPr>
          <a:xfrm>
            <a:off x="1866899" y="5156537"/>
            <a:ext cx="5410199" cy="1015663"/>
          </a:xfrm>
          <a:prstGeom prst="rect">
            <a:avLst/>
          </a:prstGeom>
          <a:noFill/>
        </p:spPr>
        <p:txBody>
          <a:bodyPr wrap="square" rtlCol="0">
            <a:spAutoFit/>
          </a:bodyPr>
          <a:lstStyle/>
          <a:p>
            <a:r>
              <a:rPr lang="en-US" sz="6000" dirty="0">
                <a:solidFill>
                  <a:schemeClr val="bg1"/>
                </a:solidFill>
                <a:latin typeface="Copperplate Gothic Bold" panose="020E0705020206020404" pitchFamily="34" charset="0"/>
              </a:rPr>
              <a:t>The Reality</a:t>
            </a:r>
          </a:p>
        </p:txBody>
      </p:sp>
    </p:spTree>
    <p:extLst>
      <p:ext uri="{BB962C8B-B14F-4D97-AF65-F5344CB8AC3E}">
        <p14:creationId xmlns:p14="http://schemas.microsoft.com/office/powerpoint/2010/main" val="1194486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0F7FAE1-3159-4038-8FD9-CFDF48015DBA}"/>
              </a:ext>
            </a:extLst>
          </p:cNvPr>
          <p:cNvSpPr>
            <a:spLocks noGrp="1" noChangeArrowheads="1"/>
          </p:cNvSpPr>
          <p:nvPr>
            <p:ph type="ctrTitle"/>
          </p:nvPr>
        </p:nvSpPr>
        <p:spPr>
          <a:xfrm>
            <a:off x="2076926" y="1778004"/>
            <a:ext cx="5467630" cy="3070225"/>
          </a:xfrm>
        </p:spPr>
        <p:txBody>
          <a:bodyPr anchor="ctr"/>
          <a:lstStyle/>
          <a:p>
            <a:pPr eaLnBrk="1" hangingPunct="1"/>
            <a:r>
              <a:rPr lang="en-US" altLang="en-US" sz="5400" dirty="0">
                <a:latin typeface="Copperplate Gothic Bold" panose="020E0705020206020404" pitchFamily="34" charset="0"/>
              </a:rPr>
              <a:t>The </a:t>
            </a:r>
            <a:br>
              <a:rPr lang="en-US" altLang="en-US" sz="5400" dirty="0">
                <a:latin typeface="Copperplate Gothic Bold" panose="020E0705020206020404" pitchFamily="34" charset="0"/>
              </a:rPr>
            </a:br>
            <a:r>
              <a:rPr lang="en-US" altLang="en-US" sz="5400" dirty="0">
                <a:solidFill>
                  <a:srgbClr val="C00000"/>
                </a:solidFill>
                <a:latin typeface="Copperplate Gothic Bold" panose="020E0705020206020404" pitchFamily="34" charset="0"/>
              </a:rPr>
              <a:t>Results</a:t>
            </a:r>
            <a:r>
              <a:rPr lang="en-US" altLang="en-US" sz="5400" dirty="0">
                <a:latin typeface="Copperplate Gothic Bold" panose="020E0705020206020404" pitchFamily="34" charset="0"/>
              </a:rPr>
              <a:t> of </a:t>
            </a:r>
            <a:br>
              <a:rPr lang="en-US" altLang="en-US" sz="5400" dirty="0">
                <a:latin typeface="Copperplate Gothic Bold" panose="020E0705020206020404" pitchFamily="34" charset="0"/>
              </a:rPr>
            </a:br>
            <a:r>
              <a:rPr lang="en-US" altLang="en-US" sz="5400" dirty="0">
                <a:latin typeface="Copperplate Gothic Bold" panose="020E0705020206020404" pitchFamily="34" charset="0"/>
              </a:rPr>
              <a:t>a godly heritage</a:t>
            </a:r>
          </a:p>
        </p:txBody>
      </p:sp>
      <p:sp>
        <p:nvSpPr>
          <p:cNvPr id="4" name="Rectangle 3">
            <a:extLst>
              <a:ext uri="{FF2B5EF4-FFF2-40B4-BE49-F238E27FC236}">
                <a16:creationId xmlns:a16="http://schemas.microsoft.com/office/drawing/2014/main" id="{66FD0442-E57E-45E2-A3CB-B1B8E2CCF835}"/>
              </a:ext>
            </a:extLst>
          </p:cNvPr>
          <p:cNvSpPr txBox="1">
            <a:spLocks noChangeArrowheads="1"/>
          </p:cNvSpPr>
          <p:nvPr/>
        </p:nvSpPr>
        <p:spPr bwMode="auto">
          <a:xfrm>
            <a:off x="2181225" y="5251942"/>
            <a:ext cx="4781550" cy="838200"/>
          </a:xfrm>
          <a:prstGeom prst="flowChartAlternateProcess">
            <a:avLst/>
          </a:prstGeom>
          <a:solidFill>
            <a:srgbClr val="CA243C"/>
          </a:solidFill>
          <a:ln>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eaLnBrk="1" hangingPunct="1">
              <a:defRPr/>
            </a:pPr>
            <a:r>
              <a:rPr lang="en-US" altLang="zh-TW" sz="4000" dirty="0">
                <a:solidFill>
                  <a:schemeClr val="bg1"/>
                </a:solidFill>
                <a:latin typeface="Times New Roman" panose="02020603050405020304" pitchFamily="18" charset="0"/>
                <a:ea typeface="新細明體" panose="02020500000000000000" pitchFamily="18" charset="-120"/>
              </a:rPr>
              <a:t>2 Timothy 1:3-5</a:t>
            </a:r>
            <a:endParaRPr lang="en-US" altLang="zh-TW" sz="4000" b="1" dirty="0">
              <a:solidFill>
                <a:schemeClr val="bg1"/>
              </a:solidFill>
              <a:latin typeface="Times New Roman" panose="02020603050405020304" pitchFamily="18" charset="0"/>
              <a:ea typeface="新細明體" panose="02020500000000000000" pitchFamily="18" charset="-120"/>
            </a:endParaRPr>
          </a:p>
        </p:txBody>
      </p:sp>
    </p:spTree>
    <p:extLst>
      <p:ext uri="{BB962C8B-B14F-4D97-AF65-F5344CB8AC3E}">
        <p14:creationId xmlns:p14="http://schemas.microsoft.com/office/powerpoint/2010/main" val="1345107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A243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29229-5CF8-4703-98AD-FC9025AD0DBE}"/>
              </a:ext>
            </a:extLst>
          </p:cNvPr>
          <p:cNvSpPr>
            <a:spLocks noGrp="1"/>
          </p:cNvSpPr>
          <p:nvPr>
            <p:ph type="title"/>
          </p:nvPr>
        </p:nvSpPr>
        <p:spPr/>
        <p:txBody>
          <a:bodyPr/>
          <a:lstStyle/>
          <a:p>
            <a:r>
              <a:rPr lang="en-US" dirty="0">
                <a:solidFill>
                  <a:schemeClr val="bg1"/>
                </a:solidFill>
                <a:effectLst>
                  <a:outerShdw blurRad="38100" dist="38100" dir="2700000" algn="tl">
                    <a:srgbClr val="000000">
                      <a:alpha val="43137"/>
                    </a:srgbClr>
                  </a:outerShdw>
                </a:effectLst>
                <a:latin typeface="Copperplate Gothic Bold" panose="020E0705020206020404" pitchFamily="34" charset="0"/>
              </a:rPr>
              <a:t>2 Timothy 1:3-4</a:t>
            </a:r>
          </a:p>
        </p:txBody>
      </p:sp>
      <p:sp>
        <p:nvSpPr>
          <p:cNvPr id="3" name="Content Placeholder 2">
            <a:extLst>
              <a:ext uri="{FF2B5EF4-FFF2-40B4-BE49-F238E27FC236}">
                <a16:creationId xmlns:a16="http://schemas.microsoft.com/office/drawing/2014/main" id="{CE417BB6-E93F-4108-9AB1-EB93CC504439}"/>
              </a:ext>
            </a:extLst>
          </p:cNvPr>
          <p:cNvSpPr>
            <a:spLocks noGrp="1"/>
          </p:cNvSpPr>
          <p:nvPr>
            <p:ph idx="1"/>
          </p:nvPr>
        </p:nvSpPr>
        <p:spPr/>
        <p:txBody>
          <a:bodyPr/>
          <a:lstStyle/>
          <a:p>
            <a:pPr marL="0" indent="0">
              <a:buNone/>
            </a:pPr>
            <a:r>
              <a:rPr lang="en-US" sz="4000" dirty="0">
                <a:solidFill>
                  <a:schemeClr val="bg1"/>
                </a:solidFill>
                <a:effectLst>
                  <a:outerShdw blurRad="38100" dist="38100" dir="2700000" algn="tl">
                    <a:srgbClr val="000000">
                      <a:alpha val="43137"/>
                    </a:srgbClr>
                  </a:outerShdw>
                </a:effectLst>
                <a:latin typeface="Britannic Bold" panose="020B0903060703020204" pitchFamily="34" charset="0"/>
              </a:rPr>
              <a:t>   I thank God, whom I serve with a clear conscience the way my forefathers did, as I constantly remember you in my prayers night and day, </a:t>
            </a:r>
            <a:r>
              <a:rPr lang="en-US" sz="4000" baseline="30000" dirty="0">
                <a:solidFill>
                  <a:schemeClr val="bg1"/>
                </a:solidFill>
                <a:effectLst>
                  <a:outerShdw blurRad="38100" dist="38100" dir="2700000" algn="tl">
                    <a:srgbClr val="000000">
                      <a:alpha val="43137"/>
                    </a:srgbClr>
                  </a:outerShdw>
                </a:effectLst>
                <a:latin typeface="Britannic Bold" panose="020B0903060703020204" pitchFamily="34" charset="0"/>
              </a:rPr>
              <a:t>4</a:t>
            </a:r>
            <a:r>
              <a:rPr lang="en-US" sz="4000" dirty="0">
                <a:solidFill>
                  <a:schemeClr val="bg1"/>
                </a:solidFill>
                <a:effectLst>
                  <a:outerShdw blurRad="38100" dist="38100" dir="2700000" algn="tl">
                    <a:srgbClr val="000000">
                      <a:alpha val="43137"/>
                    </a:srgbClr>
                  </a:outerShdw>
                </a:effectLst>
                <a:latin typeface="Britannic Bold" panose="020B0903060703020204" pitchFamily="34" charset="0"/>
              </a:rPr>
              <a:t> longing to see you, even as I recall your tears, so that I may be filled with joy.</a:t>
            </a:r>
          </a:p>
        </p:txBody>
      </p:sp>
      <p:grpSp>
        <p:nvGrpSpPr>
          <p:cNvPr id="10" name="Group 9">
            <a:extLst>
              <a:ext uri="{FF2B5EF4-FFF2-40B4-BE49-F238E27FC236}">
                <a16:creationId xmlns:a16="http://schemas.microsoft.com/office/drawing/2014/main" id="{ABC99643-A132-4FE0-9366-8683FFB3EE24}"/>
              </a:ext>
            </a:extLst>
          </p:cNvPr>
          <p:cNvGrpSpPr/>
          <p:nvPr/>
        </p:nvGrpSpPr>
        <p:grpSpPr>
          <a:xfrm>
            <a:off x="0" y="0"/>
            <a:ext cx="9214338" cy="6858000"/>
            <a:chOff x="0" y="0"/>
            <a:chExt cx="9214338" cy="6858000"/>
          </a:xfrm>
        </p:grpSpPr>
        <p:pic>
          <p:nvPicPr>
            <p:cNvPr id="5" name="Picture 4">
              <a:extLst>
                <a:ext uri="{FF2B5EF4-FFF2-40B4-BE49-F238E27FC236}">
                  <a16:creationId xmlns:a16="http://schemas.microsoft.com/office/drawing/2014/main" id="{D841A6B4-BA38-4D16-91CB-3701A8AEBAD1}"/>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0" y="0"/>
              <a:ext cx="304801" cy="6858000"/>
            </a:xfrm>
            <a:prstGeom prst="rect">
              <a:avLst/>
            </a:prstGeom>
          </p:spPr>
        </p:pic>
        <p:pic>
          <p:nvPicPr>
            <p:cNvPr id="6" name="Picture 5">
              <a:extLst>
                <a:ext uri="{FF2B5EF4-FFF2-40B4-BE49-F238E27FC236}">
                  <a16:creationId xmlns:a16="http://schemas.microsoft.com/office/drawing/2014/main" id="{AB54C250-91FC-4CA4-BEED-F93B1412D992}"/>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8909537" y="0"/>
              <a:ext cx="304801" cy="6858000"/>
            </a:xfrm>
            <a:prstGeom prst="rect">
              <a:avLst/>
            </a:prstGeom>
          </p:spPr>
        </p:pic>
        <p:pic>
          <p:nvPicPr>
            <p:cNvPr id="8" name="Picture 7">
              <a:extLst>
                <a:ext uri="{FF2B5EF4-FFF2-40B4-BE49-F238E27FC236}">
                  <a16:creationId xmlns:a16="http://schemas.microsoft.com/office/drawing/2014/main" id="{2287535B-DC6D-4D92-AD53-04AFD990CEC3}"/>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6583362"/>
              <a:ext cx="9202615" cy="274638"/>
            </a:xfrm>
            <a:prstGeom prst="rect">
              <a:avLst/>
            </a:prstGeom>
          </p:spPr>
        </p:pic>
        <p:pic>
          <p:nvPicPr>
            <p:cNvPr id="9" name="Picture 8">
              <a:extLst>
                <a:ext uri="{FF2B5EF4-FFF2-40B4-BE49-F238E27FC236}">
                  <a16:creationId xmlns:a16="http://schemas.microsoft.com/office/drawing/2014/main" id="{41F9C72F-9DC2-4C98-B186-4DF575C28E3E}"/>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0"/>
              <a:ext cx="9202615" cy="274638"/>
            </a:xfrm>
            <a:prstGeom prst="rect">
              <a:avLst/>
            </a:prstGeom>
          </p:spPr>
        </p:pic>
      </p:grpSp>
    </p:spTree>
    <p:extLst>
      <p:ext uri="{BB962C8B-B14F-4D97-AF65-F5344CB8AC3E}">
        <p14:creationId xmlns:p14="http://schemas.microsoft.com/office/powerpoint/2010/main" val="4274583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A243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29229-5CF8-4703-98AD-FC9025AD0DBE}"/>
              </a:ext>
            </a:extLst>
          </p:cNvPr>
          <p:cNvSpPr>
            <a:spLocks noGrp="1"/>
          </p:cNvSpPr>
          <p:nvPr>
            <p:ph type="title"/>
          </p:nvPr>
        </p:nvSpPr>
        <p:spPr/>
        <p:txBody>
          <a:bodyPr/>
          <a:lstStyle/>
          <a:p>
            <a:r>
              <a:rPr lang="en-US" dirty="0">
                <a:solidFill>
                  <a:schemeClr val="bg1"/>
                </a:solidFill>
                <a:effectLst>
                  <a:outerShdw blurRad="38100" dist="38100" dir="2700000" algn="tl">
                    <a:srgbClr val="000000">
                      <a:alpha val="43137"/>
                    </a:srgbClr>
                  </a:outerShdw>
                </a:effectLst>
                <a:latin typeface="Copperplate Gothic Bold" panose="020E0705020206020404" pitchFamily="34" charset="0"/>
              </a:rPr>
              <a:t>2 Timothy 1:5</a:t>
            </a:r>
          </a:p>
        </p:txBody>
      </p:sp>
      <p:sp>
        <p:nvSpPr>
          <p:cNvPr id="3" name="Content Placeholder 2">
            <a:extLst>
              <a:ext uri="{FF2B5EF4-FFF2-40B4-BE49-F238E27FC236}">
                <a16:creationId xmlns:a16="http://schemas.microsoft.com/office/drawing/2014/main" id="{CE417BB6-E93F-4108-9AB1-EB93CC504439}"/>
              </a:ext>
            </a:extLst>
          </p:cNvPr>
          <p:cNvSpPr>
            <a:spLocks noGrp="1"/>
          </p:cNvSpPr>
          <p:nvPr>
            <p:ph idx="1"/>
          </p:nvPr>
        </p:nvSpPr>
        <p:spPr/>
        <p:txBody>
          <a:bodyPr/>
          <a:lstStyle/>
          <a:p>
            <a:pPr marL="0" indent="0">
              <a:buNone/>
            </a:pPr>
            <a:r>
              <a:rPr lang="en-US" dirty="0">
                <a:solidFill>
                  <a:schemeClr val="bg1"/>
                </a:solidFill>
                <a:effectLst>
                  <a:outerShdw blurRad="38100" dist="38100" dir="2700000" algn="tl">
                    <a:srgbClr val="000000">
                      <a:alpha val="43137"/>
                    </a:srgbClr>
                  </a:outerShdw>
                </a:effectLst>
                <a:latin typeface="Britannic Bold" panose="020B0903060703020204" pitchFamily="34" charset="0"/>
              </a:rPr>
              <a:t>   </a:t>
            </a:r>
            <a:r>
              <a:rPr lang="en-US" sz="4400" dirty="0">
                <a:solidFill>
                  <a:schemeClr val="bg1"/>
                </a:solidFill>
                <a:effectLst>
                  <a:outerShdw blurRad="38100" dist="38100" dir="2700000" algn="tl">
                    <a:srgbClr val="000000">
                      <a:alpha val="43137"/>
                    </a:srgbClr>
                  </a:outerShdw>
                </a:effectLst>
                <a:latin typeface="Britannic Bold" panose="020B0903060703020204" pitchFamily="34" charset="0"/>
              </a:rPr>
              <a:t>For I am mindful of the sincere faith within you, which first dwelt in your grandmother Lois and your mother Eunice, and I am sure that </a:t>
            </a:r>
            <a:r>
              <a:rPr lang="en-US" sz="4400" i="1" dirty="0">
                <a:solidFill>
                  <a:schemeClr val="bg1"/>
                </a:solidFill>
                <a:effectLst>
                  <a:outerShdw blurRad="38100" dist="38100" dir="2700000" algn="tl">
                    <a:srgbClr val="000000">
                      <a:alpha val="43137"/>
                    </a:srgbClr>
                  </a:outerShdw>
                </a:effectLst>
                <a:latin typeface="Britannic Bold" panose="020B0903060703020204" pitchFamily="34" charset="0"/>
              </a:rPr>
              <a:t>it is </a:t>
            </a:r>
            <a:r>
              <a:rPr lang="en-US" sz="4400" dirty="0">
                <a:solidFill>
                  <a:schemeClr val="bg1"/>
                </a:solidFill>
                <a:effectLst>
                  <a:outerShdw blurRad="38100" dist="38100" dir="2700000" algn="tl">
                    <a:srgbClr val="000000">
                      <a:alpha val="43137"/>
                    </a:srgbClr>
                  </a:outerShdw>
                </a:effectLst>
                <a:latin typeface="Britannic Bold" panose="020B0903060703020204" pitchFamily="34" charset="0"/>
              </a:rPr>
              <a:t>in you as well.</a:t>
            </a:r>
          </a:p>
        </p:txBody>
      </p:sp>
      <p:grpSp>
        <p:nvGrpSpPr>
          <p:cNvPr id="4" name="Group 3">
            <a:extLst>
              <a:ext uri="{FF2B5EF4-FFF2-40B4-BE49-F238E27FC236}">
                <a16:creationId xmlns:a16="http://schemas.microsoft.com/office/drawing/2014/main" id="{D590C426-C96B-4533-ACA7-7FECB8DB63C7}"/>
              </a:ext>
            </a:extLst>
          </p:cNvPr>
          <p:cNvGrpSpPr/>
          <p:nvPr/>
        </p:nvGrpSpPr>
        <p:grpSpPr>
          <a:xfrm>
            <a:off x="0" y="0"/>
            <a:ext cx="9214338" cy="6858000"/>
            <a:chOff x="0" y="0"/>
            <a:chExt cx="9214338" cy="6858000"/>
          </a:xfrm>
        </p:grpSpPr>
        <p:pic>
          <p:nvPicPr>
            <p:cNvPr id="5" name="Picture 4">
              <a:extLst>
                <a:ext uri="{FF2B5EF4-FFF2-40B4-BE49-F238E27FC236}">
                  <a16:creationId xmlns:a16="http://schemas.microsoft.com/office/drawing/2014/main" id="{D45CC8E9-BB44-4D08-B193-09FED5607589}"/>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0" y="0"/>
              <a:ext cx="304801" cy="6858000"/>
            </a:xfrm>
            <a:prstGeom prst="rect">
              <a:avLst/>
            </a:prstGeom>
          </p:spPr>
        </p:pic>
        <p:pic>
          <p:nvPicPr>
            <p:cNvPr id="6" name="Picture 5">
              <a:extLst>
                <a:ext uri="{FF2B5EF4-FFF2-40B4-BE49-F238E27FC236}">
                  <a16:creationId xmlns:a16="http://schemas.microsoft.com/office/drawing/2014/main" id="{6B12E4DA-51B1-40E6-BCCC-90CEEF0D3875}"/>
                </a:ext>
              </a:extLst>
            </p:cNvPr>
            <p:cNvPicPr>
              <a:picLocks noChangeAspect="1"/>
            </p:cNvPicPr>
            <p:nvPr/>
          </p:nvPicPr>
          <p:blipFill rotWithShape="1">
            <a:blip r:embed="rId2">
              <a:extLst>
                <a:ext uri="{28A0092B-C50C-407E-A947-70E740481C1C}">
                  <a14:useLocalDpi xmlns:a14="http://schemas.microsoft.com/office/drawing/2010/main" val="0"/>
                </a:ext>
              </a:extLst>
            </a:blip>
            <a:srcRect t="39266"/>
            <a:stretch/>
          </p:blipFill>
          <p:spPr>
            <a:xfrm>
              <a:off x="8909537" y="0"/>
              <a:ext cx="304801" cy="6858000"/>
            </a:xfrm>
            <a:prstGeom prst="rect">
              <a:avLst/>
            </a:prstGeom>
          </p:spPr>
        </p:pic>
        <p:pic>
          <p:nvPicPr>
            <p:cNvPr id="7" name="Picture 6">
              <a:extLst>
                <a:ext uri="{FF2B5EF4-FFF2-40B4-BE49-F238E27FC236}">
                  <a16:creationId xmlns:a16="http://schemas.microsoft.com/office/drawing/2014/main" id="{151261B8-8F4E-46A9-AEF8-65B1470C94EC}"/>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6583362"/>
              <a:ext cx="9202615" cy="274638"/>
            </a:xfrm>
            <a:prstGeom prst="rect">
              <a:avLst/>
            </a:prstGeom>
          </p:spPr>
        </p:pic>
        <p:pic>
          <p:nvPicPr>
            <p:cNvPr id="8" name="Picture 7">
              <a:extLst>
                <a:ext uri="{FF2B5EF4-FFF2-40B4-BE49-F238E27FC236}">
                  <a16:creationId xmlns:a16="http://schemas.microsoft.com/office/drawing/2014/main" id="{AB5F8CE0-3D22-4A55-8D9A-13356F435E49}"/>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0" y="0"/>
              <a:ext cx="9202615" cy="274638"/>
            </a:xfrm>
            <a:prstGeom prst="rect">
              <a:avLst/>
            </a:prstGeom>
          </p:spPr>
        </p:pic>
      </p:grpSp>
    </p:spTree>
    <p:extLst>
      <p:ext uri="{BB962C8B-B14F-4D97-AF65-F5344CB8AC3E}">
        <p14:creationId xmlns:p14="http://schemas.microsoft.com/office/powerpoint/2010/main" val="3988380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0F7FAE1-3159-4038-8FD9-CFDF48015DBA}"/>
              </a:ext>
            </a:extLst>
          </p:cNvPr>
          <p:cNvSpPr>
            <a:spLocks noGrp="1" noChangeArrowheads="1"/>
          </p:cNvSpPr>
          <p:nvPr>
            <p:ph type="ctrTitle"/>
          </p:nvPr>
        </p:nvSpPr>
        <p:spPr>
          <a:xfrm>
            <a:off x="2000768" y="1700553"/>
            <a:ext cx="5429879" cy="3070225"/>
          </a:xfrm>
        </p:spPr>
        <p:txBody>
          <a:bodyPr anchor="ctr"/>
          <a:lstStyle/>
          <a:p>
            <a:pPr eaLnBrk="1" hangingPunct="1"/>
            <a:r>
              <a:rPr lang="en-US" altLang="en-US" sz="5400" dirty="0">
                <a:latin typeface="Copperplate Gothic Bold" panose="020E0705020206020404" pitchFamily="34" charset="0"/>
              </a:rPr>
              <a:t>The </a:t>
            </a:r>
            <a:br>
              <a:rPr lang="en-US" altLang="en-US" sz="5400" dirty="0">
                <a:latin typeface="Copperplate Gothic Bold" panose="020E0705020206020404" pitchFamily="34" charset="0"/>
              </a:rPr>
            </a:br>
            <a:r>
              <a:rPr lang="en-US" altLang="en-US" sz="5400" dirty="0">
                <a:solidFill>
                  <a:srgbClr val="C00000"/>
                </a:solidFill>
                <a:latin typeface="Copperplate Gothic Bold" panose="020E0705020206020404" pitchFamily="34" charset="0"/>
              </a:rPr>
              <a:t>Response</a:t>
            </a:r>
            <a:r>
              <a:rPr lang="en-US" altLang="en-US" sz="5400" dirty="0">
                <a:latin typeface="Copperplate Gothic Bold" panose="020E0705020206020404" pitchFamily="34" charset="0"/>
              </a:rPr>
              <a:t> to </a:t>
            </a:r>
            <a:br>
              <a:rPr lang="en-US" altLang="en-US" sz="5400" dirty="0">
                <a:latin typeface="Copperplate Gothic Bold" panose="020E0705020206020404" pitchFamily="34" charset="0"/>
              </a:rPr>
            </a:br>
            <a:r>
              <a:rPr lang="en-US" altLang="en-US" sz="5400" dirty="0">
                <a:latin typeface="Copperplate Gothic Bold" panose="020E0705020206020404" pitchFamily="34" charset="0"/>
              </a:rPr>
              <a:t>a godly heritage</a:t>
            </a:r>
          </a:p>
        </p:txBody>
      </p:sp>
      <p:sp>
        <p:nvSpPr>
          <p:cNvPr id="4" name="Rectangle 3">
            <a:extLst>
              <a:ext uri="{FF2B5EF4-FFF2-40B4-BE49-F238E27FC236}">
                <a16:creationId xmlns:a16="http://schemas.microsoft.com/office/drawing/2014/main" id="{66FD0442-E57E-45E2-A3CB-B1B8E2CCF835}"/>
              </a:ext>
            </a:extLst>
          </p:cNvPr>
          <p:cNvSpPr txBox="1">
            <a:spLocks noChangeArrowheads="1"/>
          </p:cNvSpPr>
          <p:nvPr/>
        </p:nvSpPr>
        <p:spPr bwMode="auto">
          <a:xfrm>
            <a:off x="2057400" y="5181600"/>
            <a:ext cx="4781550" cy="838200"/>
          </a:xfrm>
          <a:prstGeom prst="flowChartAlternateProcess">
            <a:avLst/>
          </a:prstGeom>
          <a:solidFill>
            <a:srgbClr val="CA243C"/>
          </a:solidFill>
          <a:ln>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eaLnBrk="1" hangingPunct="1">
              <a:defRPr/>
            </a:pPr>
            <a:r>
              <a:rPr lang="en-US" altLang="zh-TW" sz="4000" dirty="0">
                <a:solidFill>
                  <a:schemeClr val="bg1"/>
                </a:solidFill>
                <a:latin typeface="Times New Roman" panose="02020603050405020304" pitchFamily="18" charset="0"/>
                <a:ea typeface="新細明體" panose="02020500000000000000" pitchFamily="18" charset="-120"/>
              </a:rPr>
              <a:t>2 Timothy 1:6-14</a:t>
            </a:r>
            <a:endParaRPr lang="en-US" altLang="zh-TW" sz="4000" b="1" dirty="0">
              <a:solidFill>
                <a:schemeClr val="bg1"/>
              </a:solidFill>
              <a:latin typeface="Times New Roman" panose="02020603050405020304" pitchFamily="18" charset="0"/>
              <a:ea typeface="新細明體" panose="02020500000000000000" pitchFamily="18" charset="-120"/>
            </a:endParaRPr>
          </a:p>
        </p:txBody>
      </p:sp>
    </p:spTree>
    <p:extLst>
      <p:ext uri="{BB962C8B-B14F-4D97-AF65-F5344CB8AC3E}">
        <p14:creationId xmlns:p14="http://schemas.microsoft.com/office/powerpoint/2010/main" val="3825359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D4F3FF2-6CE2-4299-888E-E6A74D592BF3}"/>
              </a:ext>
            </a:extLst>
          </p:cNvPr>
          <p:cNvSpPr>
            <a:spLocks noGrp="1" noChangeArrowheads="1"/>
          </p:cNvSpPr>
          <p:nvPr>
            <p:ph type="ctrTitle"/>
          </p:nvPr>
        </p:nvSpPr>
        <p:spPr>
          <a:xfrm>
            <a:off x="1179512" y="2644740"/>
            <a:ext cx="7242175" cy="1422400"/>
          </a:xfrm>
        </p:spPr>
        <p:txBody>
          <a:bodyPr anchor="ctr"/>
          <a:lstStyle/>
          <a:p>
            <a:pPr eaLnBrk="1" hangingPunct="1"/>
            <a:r>
              <a:rPr lang="en-US" altLang="zh-TW" sz="5400" dirty="0">
                <a:solidFill>
                  <a:schemeClr val="tx1"/>
                </a:solidFill>
                <a:latin typeface="Copperplate Gothic Bold" panose="020E0705020206020404" pitchFamily="34" charset="0"/>
                <a:ea typeface="新細明體" panose="02020500000000000000" pitchFamily="18" charset="-120"/>
              </a:rPr>
              <a:t> </a:t>
            </a:r>
            <a:r>
              <a:rPr lang="en-US" altLang="zh-TW" sz="5400" b="1" dirty="0">
                <a:solidFill>
                  <a:schemeClr val="tx1"/>
                </a:solidFill>
                <a:latin typeface="Copperplate Gothic Bold" panose="020E0705020206020404" pitchFamily="34" charset="0"/>
                <a:ea typeface="新細明體" panose="02020500000000000000" pitchFamily="18" charset="-120"/>
              </a:rPr>
              <a:t>Response </a:t>
            </a:r>
            <a:br>
              <a:rPr lang="en-US" altLang="zh-TW" sz="5400" b="1" dirty="0">
                <a:solidFill>
                  <a:schemeClr val="tx1"/>
                </a:solidFill>
                <a:latin typeface="Copperplate Gothic Bold" panose="020E0705020206020404" pitchFamily="34" charset="0"/>
                <a:ea typeface="新細明體" panose="02020500000000000000" pitchFamily="18" charset="-120"/>
              </a:rPr>
            </a:br>
            <a:r>
              <a:rPr lang="en-US" altLang="zh-TW" sz="5400" b="1" dirty="0">
                <a:solidFill>
                  <a:schemeClr val="tx1"/>
                </a:solidFill>
                <a:latin typeface="Copperplate Gothic Bold" panose="020E0705020206020404" pitchFamily="34" charset="0"/>
                <a:ea typeface="新細明體" panose="02020500000000000000" pitchFamily="18" charset="-120"/>
              </a:rPr>
              <a:t>#1</a:t>
            </a:r>
            <a:r>
              <a:rPr lang="en-US" altLang="zh-TW" sz="5400" dirty="0">
                <a:solidFill>
                  <a:schemeClr val="tx1"/>
                </a:solidFill>
                <a:latin typeface="Copperplate Gothic Bold" panose="020E0705020206020404" pitchFamily="34" charset="0"/>
                <a:ea typeface="新細明體" panose="02020500000000000000" pitchFamily="18" charset="-120"/>
              </a:rPr>
              <a:t>  </a:t>
            </a:r>
          </a:p>
        </p:txBody>
      </p:sp>
      <p:sp>
        <p:nvSpPr>
          <p:cNvPr id="6147" name="Rectangle 3">
            <a:extLst>
              <a:ext uri="{FF2B5EF4-FFF2-40B4-BE49-F238E27FC236}">
                <a16:creationId xmlns:a16="http://schemas.microsoft.com/office/drawing/2014/main" id="{8AE6EAE3-59F3-4DF8-A345-657D9447597A}"/>
              </a:ext>
            </a:extLst>
          </p:cNvPr>
          <p:cNvSpPr>
            <a:spLocks noGrp="1" noChangeArrowheads="1"/>
          </p:cNvSpPr>
          <p:nvPr>
            <p:ph type="subTitle" idx="1"/>
          </p:nvPr>
        </p:nvSpPr>
        <p:spPr>
          <a:xfrm>
            <a:off x="723900" y="5334000"/>
            <a:ext cx="8153400" cy="838200"/>
          </a:xfrm>
          <a:prstGeom prst="flowChartAlternateProcess">
            <a:avLst/>
          </a:prstGeom>
          <a:solidFill>
            <a:srgbClr val="CA243C"/>
          </a:solidFill>
          <a:ln>
            <a:solidFill>
              <a:schemeClr val="tx1"/>
            </a:solidFill>
            <a:miter lim="800000"/>
            <a:headEnd/>
            <a:tailEnd/>
          </a:ln>
          <a:extLst/>
        </p:spPr>
        <p:txBody>
          <a:bodyPr/>
          <a:lstStyle/>
          <a:p>
            <a:pPr eaLnBrk="1" hangingPunct="1">
              <a:defRPr/>
            </a:pPr>
            <a:r>
              <a:rPr lang="en-US" altLang="zh-TW" sz="4000" dirty="0">
                <a:solidFill>
                  <a:schemeClr val="bg1"/>
                </a:solidFill>
                <a:latin typeface="Times New Roman" panose="02020603050405020304" pitchFamily="18" charset="0"/>
                <a:ea typeface="新細明體" panose="02020500000000000000" pitchFamily="18" charset="-120"/>
              </a:rPr>
              <a:t>Kindle afresh your giftedness vv. 6-7</a:t>
            </a:r>
            <a:endParaRPr lang="en-US" altLang="zh-TW" sz="4000" b="1" dirty="0">
              <a:solidFill>
                <a:schemeClr val="bg1"/>
              </a:solidFill>
              <a:latin typeface="Times New Roman" panose="02020603050405020304" pitchFamily="18" charset="0"/>
              <a:ea typeface="新細明體" panose="02020500000000000000" pitchFamily="18" charset="-12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460</TotalTime>
  <Words>382</Words>
  <Application>Microsoft Office PowerPoint</Application>
  <PresentationFormat>On-screen Show (4:3)</PresentationFormat>
  <Paragraphs>43</Paragraphs>
  <Slides>18</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新細明體</vt:lpstr>
      <vt:lpstr>Arial</vt:lpstr>
      <vt:lpstr>Britannic Bold</vt:lpstr>
      <vt:lpstr>Copperplate Gothic Bold</vt:lpstr>
      <vt:lpstr>Elephant</vt:lpstr>
      <vt:lpstr>Times New Roman</vt:lpstr>
      <vt:lpstr>Default Design</vt:lpstr>
      <vt:lpstr>A Godly  Her-itage</vt:lpstr>
      <vt:lpstr>Introduction </vt:lpstr>
      <vt:lpstr>PowerPoint Presentation</vt:lpstr>
      <vt:lpstr>PowerPoint Presentation</vt:lpstr>
      <vt:lpstr>The  Results of  a godly heritage</vt:lpstr>
      <vt:lpstr>2 Timothy 1:3-4</vt:lpstr>
      <vt:lpstr>2 Timothy 1:5</vt:lpstr>
      <vt:lpstr>The  Response to  a godly heritage</vt:lpstr>
      <vt:lpstr> Response  #1  </vt:lpstr>
      <vt:lpstr>2 Timothy 1:6-7</vt:lpstr>
      <vt:lpstr> Response  #2  </vt:lpstr>
      <vt:lpstr>2 Timothy 1:8</vt:lpstr>
      <vt:lpstr>2 Timothy 1:12</vt:lpstr>
      <vt:lpstr> Response  #3 </vt:lpstr>
      <vt:lpstr>2 Timothy 1:13</vt:lpstr>
      <vt:lpstr> Response  #4 </vt:lpstr>
      <vt:lpstr>2 Timothy 1:14</vt:lpstr>
      <vt:lpstr>A Godly  Her-itage</vt:lpstr>
    </vt:vector>
  </TitlesOfParts>
  <Company>Immanuel Bible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Immanuel Bible Church</dc:title>
  <dc:creator>Dominic Aquilino</dc:creator>
  <cp:lastModifiedBy>sgilbert</cp:lastModifiedBy>
  <cp:revision>23</cp:revision>
  <dcterms:created xsi:type="dcterms:W3CDTF">2009-05-09T19:05:48Z</dcterms:created>
  <dcterms:modified xsi:type="dcterms:W3CDTF">2020-05-06T19:31:00Z</dcterms:modified>
</cp:coreProperties>
</file>